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0" r:id="rId2"/>
    <p:sldId id="269" r:id="rId3"/>
    <p:sldId id="273" r:id="rId4"/>
    <p:sldId id="268" r:id="rId5"/>
    <p:sldId id="272" r:id="rId6"/>
    <p:sldId id="271" r:id="rId7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2" d="100"/>
          <a:sy n="92" d="100"/>
        </p:scale>
        <p:origin x="-94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205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 smtClean="0"/>
              <a:t>Click to edit Master text styles</a:t>
            </a:r>
          </a:p>
          <a:p>
            <a:pPr lvl="1"/>
            <a:r>
              <a:rPr lang="en-GB" altLang="en-US" noProof="0" smtClean="0"/>
              <a:t>Second level</a:t>
            </a:r>
          </a:p>
          <a:p>
            <a:pPr lvl="2"/>
            <a:r>
              <a:rPr lang="en-GB" altLang="en-US" noProof="0" smtClean="0"/>
              <a:t>Third level</a:t>
            </a:r>
          </a:p>
          <a:p>
            <a:pPr lvl="3"/>
            <a:r>
              <a:rPr lang="en-GB" altLang="en-US" noProof="0" smtClean="0"/>
              <a:t>Fourth level</a:t>
            </a:r>
          </a:p>
          <a:p>
            <a:pPr lvl="4"/>
            <a:r>
              <a:rPr lang="en-GB" alt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17560AD-E202-4C81-A19D-C636B6FC3AB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41483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8CFCB55-05F2-435C-9FEC-DB842BF01C8F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9B8FDA1-BCB2-4409-8C05-8E860CEB75D5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1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410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494992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0D2095BC-8308-4994-94EE-C2763AA86C12}" type="slidenum">
              <a:rPr lang="en-GB" altLang="en-US"/>
              <a:pPr/>
              <a:t>2</a:t>
            </a:fld>
            <a:endParaRPr lang="en-GB" altLang="en-US"/>
          </a:p>
        </p:txBody>
      </p:sp>
      <p:sp>
        <p:nvSpPr>
          <p:cNvPr id="6147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99B4BB10-D630-4085-B4BB-600C8A5C43F0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2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6148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6277376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36BC802-043B-42C9-9543-4D4BA9616D26}" type="slidenum">
              <a:rPr lang="en-GB" altLang="en-US"/>
              <a:pPr/>
              <a:t>3</a:t>
            </a:fld>
            <a:endParaRPr lang="en-GB" altLang="en-US"/>
          </a:p>
        </p:txBody>
      </p:sp>
      <p:sp>
        <p:nvSpPr>
          <p:cNvPr id="8195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81AE699D-3453-482B-93E3-B9B29C566345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3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8196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79272033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ACCD0FE-EDA7-47A3-A7E1-D61878FD14F5}" type="slidenum">
              <a:rPr lang="en-GB" altLang="en-US"/>
              <a:pPr/>
              <a:t>4</a:t>
            </a:fld>
            <a:endParaRPr lang="en-GB" altLang="en-US"/>
          </a:p>
        </p:txBody>
      </p:sp>
      <p:sp>
        <p:nvSpPr>
          <p:cNvPr id="1024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EA14F721-6DA3-4F4E-A1D2-5B6A5223576E}" type="slidenum">
              <a:rPr lang="en-US" altLang="en-US" sz="1200">
                <a:ea typeface="MS PGothic" panose="020B0600070205080204" pitchFamily="34" charset="-128"/>
              </a:rPr>
              <a:pPr algn="r" eaLnBrk="1" hangingPunct="1"/>
              <a:t>4</a:t>
            </a:fld>
            <a:endParaRPr lang="en-US" altLang="en-US" sz="1200">
              <a:ea typeface="MS PGothic" panose="020B0600070205080204" pitchFamily="34" charset="-128"/>
            </a:endParaRPr>
          </a:p>
        </p:txBody>
      </p:sp>
      <p:sp>
        <p:nvSpPr>
          <p:cNvPr id="10244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8438241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44A55B5-0150-4F1B-8B65-76A8FAF435BD}" type="slidenum">
              <a:rPr lang="en-GB" altLang="en-US"/>
              <a:pPr/>
              <a:t>5</a:t>
            </a:fld>
            <a:endParaRPr lang="en-GB" altLang="en-US"/>
          </a:p>
        </p:txBody>
      </p:sp>
      <p:sp>
        <p:nvSpPr>
          <p:cNvPr id="122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3116632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2FAB32E-D1F2-4032-B6C6-B8D0A37CEFEC}" type="slidenum">
              <a:rPr lang="en-GB" altLang="en-US"/>
              <a:pPr/>
              <a:t>6</a:t>
            </a:fld>
            <a:endParaRPr lang="en-GB" altLang="en-US"/>
          </a:p>
        </p:txBody>
      </p:sp>
      <p:sp>
        <p:nvSpPr>
          <p:cNvPr id="1433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5A18873A-B62B-4DEA-9264-F49C216FD613}" type="slidenum">
              <a:rPr lang="en-GB" altLang="en-US" sz="1200">
                <a:ea typeface="MS PGothic" panose="020B0600070205080204" pitchFamily="34" charset="-128"/>
              </a:rPr>
              <a:pPr algn="r" eaLnBrk="1" hangingPunct="1"/>
              <a:t>6</a:t>
            </a:fld>
            <a:endParaRPr lang="en-GB" altLang="en-US" sz="1200">
              <a:ea typeface="MS PGothic" panose="020B0600070205080204" pitchFamily="34" charset="-128"/>
            </a:endParaRPr>
          </a:p>
        </p:txBody>
      </p:sp>
      <p:sp>
        <p:nvSpPr>
          <p:cNvPr id="14340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39966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245E35-EA13-413B-BBFA-C56C6CF3F6A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774963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168DCE-D5D7-47D0-BACE-0CE98FA3EB5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50915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931249-17BB-4C8C-BC41-BAA474084B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76603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65D3F7-A063-44A6-86FA-D15607AE209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3952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6FB55C-BAAA-4A1A-A127-DA2CBD4B51E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977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51610C-FE03-411F-9922-50D7EB18AF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733711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9BB66-FF6E-4CC7-82A2-5711454AC69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88632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E99EA-A984-4576-BAD8-99D8809167A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3370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B80436-A541-406D-8332-DD0A52D651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683130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778533-F691-416E-B335-93F00E9C929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37360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4493D6-6E41-4ADF-91AA-E116496B67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448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78AF256-75A5-4EEE-B566-2B294ECA6FC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8" name="Freeform 6"/>
          <p:cNvSpPr>
            <a:spLocks noEditPoints="1"/>
          </p:cNvSpPr>
          <p:nvPr/>
        </p:nvSpPr>
        <p:spPr bwMode="auto">
          <a:xfrm>
            <a:off x="5778500" y="3128963"/>
            <a:ext cx="1876425" cy="1874837"/>
          </a:xfrm>
          <a:custGeom>
            <a:avLst/>
            <a:gdLst>
              <a:gd name="T0" fmla="*/ 773113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138 w 2364"/>
              <a:gd name="T13" fmla="*/ 257284 h 2361"/>
              <a:gd name="T14" fmla="*/ 1583531 w 2364"/>
              <a:gd name="T15" fmla="*/ 291430 h 2361"/>
              <a:gd name="T16" fmla="*/ 1693863 w 2364"/>
              <a:gd name="T17" fmla="*/ 362897 h 2361"/>
              <a:gd name="T18" fmla="*/ 1687513 w 2364"/>
              <a:gd name="T19" fmla="*/ 433571 h 2361"/>
              <a:gd name="T20" fmla="*/ 1781175 w 2364"/>
              <a:gd name="T21" fmla="*/ 659091 h 2361"/>
              <a:gd name="T22" fmla="*/ 1846263 w 2364"/>
              <a:gd name="T23" fmla="*/ 680532 h 2361"/>
              <a:gd name="T24" fmla="*/ 1864519 w 2364"/>
              <a:gd name="T25" fmla="*/ 806791 h 2361"/>
              <a:gd name="T26" fmla="*/ 1744663 w 2364"/>
              <a:gd name="T27" fmla="*/ 975138 h 2361"/>
              <a:gd name="T28" fmla="*/ 1870869 w 2364"/>
              <a:gd name="T29" fmla="*/ 1103780 h 2361"/>
              <a:gd name="T30" fmla="*/ 1852613 w 2364"/>
              <a:gd name="T31" fmla="*/ 1230833 h 2361"/>
              <a:gd name="T32" fmla="*/ 1680369 w 2364"/>
              <a:gd name="T33" fmla="*/ 1258626 h 2361"/>
              <a:gd name="T34" fmla="*/ 1671638 w 2364"/>
              <a:gd name="T35" fmla="*/ 1479382 h 2361"/>
              <a:gd name="T36" fmla="*/ 1674019 w 2364"/>
              <a:gd name="T37" fmla="*/ 1550850 h 2361"/>
              <a:gd name="T38" fmla="*/ 1557338 w 2364"/>
              <a:gd name="T39" fmla="*/ 1613583 h 2361"/>
              <a:gd name="T40" fmla="*/ 1363663 w 2364"/>
              <a:gd name="T41" fmla="*/ 1621524 h 2361"/>
              <a:gd name="T42" fmla="*/ 1337469 w 2364"/>
              <a:gd name="T43" fmla="*/ 1781929 h 2361"/>
              <a:gd name="T44" fmla="*/ 1226344 w 2364"/>
              <a:gd name="T45" fmla="*/ 1847044 h 2361"/>
              <a:gd name="T46" fmla="*/ 1115219 w 2364"/>
              <a:gd name="T47" fmla="*/ 1719990 h 2361"/>
              <a:gd name="T48" fmla="*/ 918369 w 2364"/>
              <a:gd name="T49" fmla="*/ 1829574 h 2361"/>
              <a:gd name="T50" fmla="*/ 862806 w 2364"/>
              <a:gd name="T51" fmla="*/ 1874837 h 2361"/>
              <a:gd name="T52" fmla="*/ 742156 w 2364"/>
              <a:gd name="T53" fmla="*/ 1823221 h 2361"/>
              <a:gd name="T54" fmla="*/ 598488 w 2364"/>
              <a:gd name="T55" fmla="*/ 1655669 h 2361"/>
              <a:gd name="T56" fmla="*/ 451644 w 2364"/>
              <a:gd name="T57" fmla="*/ 1734284 h 2361"/>
              <a:gd name="T58" fmla="*/ 354013 w 2364"/>
              <a:gd name="T59" fmla="*/ 1650905 h 2361"/>
              <a:gd name="T60" fmla="*/ 354013 w 2364"/>
              <a:gd name="T61" fmla="*/ 1468265 h 2361"/>
              <a:gd name="T62" fmla="*/ 170656 w 2364"/>
              <a:gd name="T63" fmla="*/ 1434119 h 2361"/>
              <a:gd name="T64" fmla="*/ 90488 w 2364"/>
              <a:gd name="T65" fmla="*/ 1334064 h 2361"/>
              <a:gd name="T66" fmla="*/ 200819 w 2364"/>
              <a:gd name="T67" fmla="*/ 1208599 h 2361"/>
              <a:gd name="T68" fmla="*/ 55563 w 2364"/>
              <a:gd name="T69" fmla="*/ 1019606 h 2361"/>
              <a:gd name="T70" fmla="*/ 794 w 2364"/>
              <a:gd name="T71" fmla="*/ 978314 h 2361"/>
              <a:gd name="T72" fmla="*/ 23813 w 2364"/>
              <a:gd name="T73" fmla="*/ 852848 h 2361"/>
              <a:gd name="T74" fmla="*/ 187325 w 2364"/>
              <a:gd name="T75" fmla="*/ 721030 h 2361"/>
              <a:gd name="T76" fmla="*/ 116681 w 2364"/>
              <a:gd name="T77" fmla="*/ 559037 h 2361"/>
              <a:gd name="T78" fmla="*/ 176213 w 2364"/>
              <a:gd name="T79" fmla="*/ 446276 h 2361"/>
              <a:gd name="T80" fmla="*/ 319088 w 2364"/>
              <a:gd name="T81" fmla="*/ 459776 h 2361"/>
              <a:gd name="T82" fmla="*/ 381794 w 2364"/>
              <a:gd name="T83" fmla="*/ 250137 h 2361"/>
              <a:gd name="T84" fmla="*/ 453231 w 2364"/>
              <a:gd name="T85" fmla="*/ 139759 h 2361"/>
              <a:gd name="T86" fmla="*/ 523875 w 2364"/>
              <a:gd name="T87" fmla="*/ 146112 h 2361"/>
              <a:gd name="T88" fmla="*/ 769938 w 2364"/>
              <a:gd name="T89" fmla="*/ 854437 h 2361"/>
              <a:gd name="T90" fmla="*/ 769938 w 2364"/>
              <a:gd name="T91" fmla="*/ 1043429 h 2361"/>
              <a:gd name="T92" fmla="*/ 846138 w 2364"/>
              <a:gd name="T93" fmla="*/ 1122838 h 2361"/>
              <a:gd name="T94" fmla="*/ 1034256 w 2364"/>
              <a:gd name="T95" fmla="*/ 1132367 h 2361"/>
              <a:gd name="T96" fmla="*/ 1119188 w 2364"/>
              <a:gd name="T97" fmla="*/ 1060105 h 2361"/>
              <a:gd name="T98" fmla="*/ 1137444 w 2364"/>
              <a:gd name="T99" fmla="*/ 872700 h 2361"/>
              <a:gd name="T100" fmla="*/ 1069181 w 2364"/>
              <a:gd name="T101" fmla="*/ 784557 h 2361"/>
              <a:gd name="T102" fmla="*/ 882650 w 2364"/>
              <a:gd name="T103" fmla="*/ 757558 h 2361"/>
              <a:gd name="T104" fmla="*/ 1188244 w 2364"/>
              <a:gd name="T105" fmla="*/ 1114897 h 2361"/>
              <a:gd name="T106" fmla="*/ 1070769 w 2364"/>
              <a:gd name="T107" fmla="*/ 1203834 h 2361"/>
              <a:gd name="T108" fmla="*/ 1348581 w 2364"/>
              <a:gd name="T109" fmla="*/ 1313418 h 2361"/>
              <a:gd name="T110" fmla="*/ 1162050 w 2364"/>
              <a:gd name="T111" fmla="*/ 752794 h 2361"/>
              <a:gd name="T112" fmla="*/ 1432719 w 2364"/>
              <a:gd name="T113" fmla="*/ 713089 h 2361"/>
              <a:gd name="T114" fmla="*/ 1276350 w 2364"/>
              <a:gd name="T115" fmla="*/ 524891 h 2361"/>
              <a:gd name="T116" fmla="*/ 712788 w 2364"/>
              <a:gd name="T117" fmla="*/ 1122838 h 2361"/>
              <a:gd name="T118" fmla="*/ 494506 w 2364"/>
              <a:gd name="T119" fmla="*/ 1248303 h 2361"/>
              <a:gd name="T120" fmla="*/ 528638 w 2364"/>
              <a:gd name="T121" fmla="*/ 620975 h 2361"/>
              <a:gd name="T122" fmla="*/ 819944 w 2364"/>
              <a:gd name="T123" fmla="*/ 687678 h 2361"/>
              <a:gd name="T124" fmla="*/ 611188 w 2364"/>
              <a:gd name="T125" fmla="*/ 52568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3"/>
                </a:lnTo>
                <a:lnTo>
                  <a:pt x="789" y="272"/>
                </a:lnTo>
                <a:lnTo>
                  <a:pt x="814" y="261"/>
                </a:lnTo>
                <a:lnTo>
                  <a:pt x="840" y="251"/>
                </a:lnTo>
                <a:lnTo>
                  <a:pt x="866" y="242"/>
                </a:lnTo>
                <a:lnTo>
                  <a:pt x="891" y="233"/>
                </a:lnTo>
                <a:lnTo>
                  <a:pt x="918" y="225"/>
                </a:lnTo>
                <a:lnTo>
                  <a:pt x="944" y="217"/>
                </a:lnTo>
                <a:lnTo>
                  <a:pt x="971" y="211"/>
                </a:lnTo>
                <a:lnTo>
                  <a:pt x="974" y="92"/>
                </a:lnTo>
                <a:lnTo>
                  <a:pt x="974" y="85"/>
                </a:lnTo>
                <a:lnTo>
                  <a:pt x="974" y="78"/>
                </a:lnTo>
                <a:lnTo>
                  <a:pt x="976" y="64"/>
                </a:lnTo>
                <a:lnTo>
                  <a:pt x="980" y="51"/>
                </a:lnTo>
                <a:lnTo>
                  <a:pt x="986" y="40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0"/>
                </a:lnTo>
                <a:lnTo>
                  <a:pt x="1135" y="0"/>
                </a:lnTo>
                <a:lnTo>
                  <a:pt x="1141" y="0"/>
                </a:lnTo>
                <a:lnTo>
                  <a:pt x="1147" y="1"/>
                </a:lnTo>
                <a:lnTo>
                  <a:pt x="1152" y="3"/>
                </a:lnTo>
                <a:lnTo>
                  <a:pt x="1159" y="5"/>
                </a:lnTo>
                <a:lnTo>
                  <a:pt x="1164" y="8"/>
                </a:lnTo>
                <a:lnTo>
                  <a:pt x="1169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8"/>
                </a:lnTo>
                <a:lnTo>
                  <a:pt x="1195" y="51"/>
                </a:lnTo>
                <a:lnTo>
                  <a:pt x="1196" y="58"/>
                </a:lnTo>
                <a:lnTo>
                  <a:pt x="1198" y="65"/>
                </a:lnTo>
                <a:lnTo>
                  <a:pt x="1223" y="186"/>
                </a:lnTo>
                <a:lnTo>
                  <a:pt x="1251" y="187"/>
                </a:lnTo>
                <a:lnTo>
                  <a:pt x="1279" y="189"/>
                </a:lnTo>
                <a:lnTo>
                  <a:pt x="1307" y="191"/>
                </a:lnTo>
                <a:lnTo>
                  <a:pt x="1334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8" y="210"/>
                </a:lnTo>
                <a:lnTo>
                  <a:pt x="1445" y="216"/>
                </a:lnTo>
                <a:lnTo>
                  <a:pt x="1506" y="112"/>
                </a:lnTo>
                <a:lnTo>
                  <a:pt x="1508" y="105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1" y="70"/>
                </a:lnTo>
                <a:lnTo>
                  <a:pt x="1547" y="67"/>
                </a:lnTo>
                <a:lnTo>
                  <a:pt x="1553" y="65"/>
                </a:lnTo>
                <a:lnTo>
                  <a:pt x="1559" y="63"/>
                </a:lnTo>
                <a:lnTo>
                  <a:pt x="1564" y="62"/>
                </a:lnTo>
                <a:lnTo>
                  <a:pt x="1570" y="62"/>
                </a:lnTo>
                <a:lnTo>
                  <a:pt x="1576" y="63"/>
                </a:lnTo>
                <a:lnTo>
                  <a:pt x="1582" y="64"/>
                </a:lnTo>
                <a:lnTo>
                  <a:pt x="1588" y="66"/>
                </a:lnTo>
                <a:lnTo>
                  <a:pt x="1686" y="104"/>
                </a:lnTo>
                <a:lnTo>
                  <a:pt x="1691" y="106"/>
                </a:lnTo>
                <a:lnTo>
                  <a:pt x="1696" y="109"/>
                </a:lnTo>
                <a:lnTo>
                  <a:pt x="1701" y="113"/>
                </a:lnTo>
                <a:lnTo>
                  <a:pt x="1705" y="117"/>
                </a:lnTo>
                <a:lnTo>
                  <a:pt x="1709" y="122"/>
                </a:lnTo>
                <a:lnTo>
                  <a:pt x="1712" y="127"/>
                </a:lnTo>
                <a:lnTo>
                  <a:pt x="1715" y="133"/>
                </a:lnTo>
                <a:lnTo>
                  <a:pt x="1717" y="138"/>
                </a:lnTo>
                <a:lnTo>
                  <a:pt x="1720" y="151"/>
                </a:lnTo>
                <a:lnTo>
                  <a:pt x="1721" y="165"/>
                </a:lnTo>
                <a:lnTo>
                  <a:pt x="1720" y="179"/>
                </a:lnTo>
                <a:lnTo>
                  <a:pt x="1718" y="186"/>
                </a:lnTo>
                <a:lnTo>
                  <a:pt x="1716" y="193"/>
                </a:lnTo>
                <a:lnTo>
                  <a:pt x="1682" y="310"/>
                </a:lnTo>
                <a:lnTo>
                  <a:pt x="1706" y="324"/>
                </a:lnTo>
                <a:lnTo>
                  <a:pt x="1732" y="339"/>
                </a:lnTo>
                <a:lnTo>
                  <a:pt x="1756" y="355"/>
                </a:lnTo>
                <a:lnTo>
                  <a:pt x="1779" y="372"/>
                </a:lnTo>
                <a:lnTo>
                  <a:pt x="1803" y="389"/>
                </a:lnTo>
                <a:lnTo>
                  <a:pt x="1826" y="407"/>
                </a:lnTo>
                <a:lnTo>
                  <a:pt x="1848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3" y="373"/>
                </a:lnTo>
                <a:lnTo>
                  <a:pt x="1995" y="367"/>
                </a:lnTo>
                <a:lnTo>
                  <a:pt x="2008" y="363"/>
                </a:lnTo>
                <a:lnTo>
                  <a:pt x="2021" y="362"/>
                </a:lnTo>
                <a:lnTo>
                  <a:pt x="2027" y="362"/>
                </a:lnTo>
                <a:lnTo>
                  <a:pt x="2033" y="362"/>
                </a:lnTo>
                <a:lnTo>
                  <a:pt x="2039" y="364"/>
                </a:lnTo>
                <a:lnTo>
                  <a:pt x="2046" y="366"/>
                </a:lnTo>
                <a:lnTo>
                  <a:pt x="2051" y="368"/>
                </a:lnTo>
                <a:lnTo>
                  <a:pt x="2057" y="371"/>
                </a:lnTo>
                <a:lnTo>
                  <a:pt x="2061" y="375"/>
                </a:lnTo>
                <a:lnTo>
                  <a:pt x="2066" y="379"/>
                </a:lnTo>
                <a:lnTo>
                  <a:pt x="2134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2"/>
                </a:lnTo>
                <a:lnTo>
                  <a:pt x="2146" y="478"/>
                </a:lnTo>
                <a:lnTo>
                  <a:pt x="2147" y="485"/>
                </a:lnTo>
                <a:lnTo>
                  <a:pt x="2147" y="491"/>
                </a:lnTo>
                <a:lnTo>
                  <a:pt x="2147" y="497"/>
                </a:lnTo>
                <a:lnTo>
                  <a:pt x="2147" y="504"/>
                </a:lnTo>
                <a:lnTo>
                  <a:pt x="2144" y="516"/>
                </a:lnTo>
                <a:lnTo>
                  <a:pt x="2138" y="528"/>
                </a:lnTo>
                <a:lnTo>
                  <a:pt x="2130" y="540"/>
                </a:lnTo>
                <a:lnTo>
                  <a:pt x="2126" y="546"/>
                </a:lnTo>
                <a:lnTo>
                  <a:pt x="2120" y="551"/>
                </a:lnTo>
                <a:lnTo>
                  <a:pt x="2035" y="639"/>
                </a:lnTo>
                <a:lnTo>
                  <a:pt x="2052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9"/>
                </a:lnTo>
                <a:lnTo>
                  <a:pt x="2105" y="764"/>
                </a:lnTo>
                <a:lnTo>
                  <a:pt x="2118" y="790"/>
                </a:lnTo>
                <a:lnTo>
                  <a:pt x="2128" y="816"/>
                </a:lnTo>
                <a:lnTo>
                  <a:pt x="2138" y="842"/>
                </a:lnTo>
                <a:lnTo>
                  <a:pt x="2244" y="830"/>
                </a:lnTo>
                <a:lnTo>
                  <a:pt x="2252" y="828"/>
                </a:lnTo>
                <a:lnTo>
                  <a:pt x="2259" y="827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3"/>
                </a:lnTo>
                <a:lnTo>
                  <a:pt x="2305" y="836"/>
                </a:lnTo>
                <a:lnTo>
                  <a:pt x="2310" y="840"/>
                </a:lnTo>
                <a:lnTo>
                  <a:pt x="2315" y="843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7"/>
                </a:lnTo>
                <a:lnTo>
                  <a:pt x="2329" y="864"/>
                </a:lnTo>
                <a:lnTo>
                  <a:pt x="2331" y="870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4"/>
                </a:lnTo>
                <a:lnTo>
                  <a:pt x="2357" y="1000"/>
                </a:lnTo>
                <a:lnTo>
                  <a:pt x="2355" y="1006"/>
                </a:lnTo>
                <a:lnTo>
                  <a:pt x="2353" y="1011"/>
                </a:lnTo>
                <a:lnTo>
                  <a:pt x="2349" y="1016"/>
                </a:lnTo>
                <a:lnTo>
                  <a:pt x="2341" y="1026"/>
                </a:lnTo>
                <a:lnTo>
                  <a:pt x="2331" y="1035"/>
                </a:lnTo>
                <a:lnTo>
                  <a:pt x="2319" y="1042"/>
                </a:lnTo>
                <a:lnTo>
                  <a:pt x="2312" y="1045"/>
                </a:lnTo>
                <a:lnTo>
                  <a:pt x="2305" y="1047"/>
                </a:lnTo>
                <a:lnTo>
                  <a:pt x="2194" y="1088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1"/>
                </a:lnTo>
                <a:lnTo>
                  <a:pt x="2198" y="1228"/>
                </a:lnTo>
                <a:lnTo>
                  <a:pt x="2197" y="1257"/>
                </a:lnTo>
                <a:lnTo>
                  <a:pt x="2194" y="1285"/>
                </a:lnTo>
                <a:lnTo>
                  <a:pt x="2191" y="1313"/>
                </a:lnTo>
                <a:lnTo>
                  <a:pt x="2303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80"/>
                </a:lnTo>
                <a:lnTo>
                  <a:pt x="2354" y="1385"/>
                </a:lnTo>
                <a:lnTo>
                  <a:pt x="2357" y="1390"/>
                </a:lnTo>
                <a:lnTo>
                  <a:pt x="2359" y="1396"/>
                </a:lnTo>
                <a:lnTo>
                  <a:pt x="2361" y="1401"/>
                </a:lnTo>
                <a:lnTo>
                  <a:pt x="2364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4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39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8"/>
                </a:lnTo>
                <a:lnTo>
                  <a:pt x="2321" y="1563"/>
                </a:lnTo>
                <a:lnTo>
                  <a:pt x="2315" y="1566"/>
                </a:lnTo>
                <a:lnTo>
                  <a:pt x="2304" y="1572"/>
                </a:lnTo>
                <a:lnTo>
                  <a:pt x="2290" y="1575"/>
                </a:lnTo>
                <a:lnTo>
                  <a:pt x="2276" y="1576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7" y="1585"/>
                </a:lnTo>
                <a:lnTo>
                  <a:pt x="2105" y="1609"/>
                </a:lnTo>
                <a:lnTo>
                  <a:pt x="2093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5" y="1706"/>
                </a:lnTo>
                <a:lnTo>
                  <a:pt x="2039" y="1729"/>
                </a:lnTo>
                <a:lnTo>
                  <a:pt x="2024" y="1751"/>
                </a:lnTo>
                <a:lnTo>
                  <a:pt x="2030" y="1757"/>
                </a:lnTo>
                <a:lnTo>
                  <a:pt x="2101" y="1858"/>
                </a:lnTo>
                <a:lnTo>
                  <a:pt x="2106" y="1863"/>
                </a:lnTo>
                <a:lnTo>
                  <a:pt x="2111" y="1869"/>
                </a:lnTo>
                <a:lnTo>
                  <a:pt x="2118" y="1882"/>
                </a:lnTo>
                <a:lnTo>
                  <a:pt x="2122" y="1895"/>
                </a:lnTo>
                <a:lnTo>
                  <a:pt x="2125" y="1908"/>
                </a:lnTo>
                <a:lnTo>
                  <a:pt x="2125" y="1914"/>
                </a:lnTo>
                <a:lnTo>
                  <a:pt x="2124" y="1920"/>
                </a:lnTo>
                <a:lnTo>
                  <a:pt x="2123" y="1926"/>
                </a:lnTo>
                <a:lnTo>
                  <a:pt x="2122" y="1932"/>
                </a:lnTo>
                <a:lnTo>
                  <a:pt x="2119" y="1937"/>
                </a:lnTo>
                <a:lnTo>
                  <a:pt x="2116" y="1944"/>
                </a:lnTo>
                <a:lnTo>
                  <a:pt x="2113" y="1949"/>
                </a:lnTo>
                <a:lnTo>
                  <a:pt x="2109" y="1953"/>
                </a:lnTo>
                <a:lnTo>
                  <a:pt x="2033" y="2025"/>
                </a:lnTo>
                <a:lnTo>
                  <a:pt x="2028" y="2029"/>
                </a:lnTo>
                <a:lnTo>
                  <a:pt x="2023" y="2032"/>
                </a:lnTo>
                <a:lnTo>
                  <a:pt x="2018" y="2035"/>
                </a:lnTo>
                <a:lnTo>
                  <a:pt x="2012" y="2037"/>
                </a:lnTo>
                <a:lnTo>
                  <a:pt x="2006" y="2039"/>
                </a:lnTo>
                <a:lnTo>
                  <a:pt x="2000" y="2039"/>
                </a:lnTo>
                <a:lnTo>
                  <a:pt x="1994" y="2040"/>
                </a:lnTo>
                <a:lnTo>
                  <a:pt x="1988" y="2039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4" y="2020"/>
                </a:lnTo>
                <a:lnTo>
                  <a:pt x="1939" y="2015"/>
                </a:lnTo>
                <a:lnTo>
                  <a:pt x="1856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5"/>
                </a:lnTo>
                <a:lnTo>
                  <a:pt x="1765" y="2012"/>
                </a:lnTo>
                <a:lnTo>
                  <a:pt x="1742" y="2028"/>
                </a:lnTo>
                <a:lnTo>
                  <a:pt x="1718" y="2042"/>
                </a:lnTo>
                <a:lnTo>
                  <a:pt x="1695" y="2056"/>
                </a:lnTo>
                <a:lnTo>
                  <a:pt x="1671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3" y="2185"/>
                </a:lnTo>
                <a:lnTo>
                  <a:pt x="1686" y="2191"/>
                </a:lnTo>
                <a:lnTo>
                  <a:pt x="1689" y="2206"/>
                </a:lnTo>
                <a:lnTo>
                  <a:pt x="1690" y="2219"/>
                </a:lnTo>
                <a:lnTo>
                  <a:pt x="1688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49"/>
                </a:lnTo>
                <a:lnTo>
                  <a:pt x="1679" y="2255"/>
                </a:lnTo>
                <a:lnTo>
                  <a:pt x="1675" y="2259"/>
                </a:lnTo>
                <a:lnTo>
                  <a:pt x="1671" y="2265"/>
                </a:lnTo>
                <a:lnTo>
                  <a:pt x="1666" y="2268"/>
                </a:lnTo>
                <a:lnTo>
                  <a:pt x="1660" y="2272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6"/>
                </a:lnTo>
                <a:lnTo>
                  <a:pt x="1545" y="2326"/>
                </a:lnTo>
                <a:lnTo>
                  <a:pt x="1539" y="2326"/>
                </a:lnTo>
                <a:lnTo>
                  <a:pt x="1532" y="2324"/>
                </a:lnTo>
                <a:lnTo>
                  <a:pt x="1526" y="2323"/>
                </a:lnTo>
                <a:lnTo>
                  <a:pt x="1520" y="2321"/>
                </a:lnTo>
                <a:lnTo>
                  <a:pt x="1509" y="2315"/>
                </a:lnTo>
                <a:lnTo>
                  <a:pt x="1498" y="2307"/>
                </a:lnTo>
                <a:lnTo>
                  <a:pt x="1489" y="2297"/>
                </a:lnTo>
                <a:lnTo>
                  <a:pt x="1485" y="2291"/>
                </a:lnTo>
                <a:lnTo>
                  <a:pt x="1481" y="2284"/>
                </a:lnTo>
                <a:lnTo>
                  <a:pt x="1406" y="2168"/>
                </a:lnTo>
                <a:lnTo>
                  <a:pt x="1405" y="2166"/>
                </a:lnTo>
                <a:lnTo>
                  <a:pt x="1379" y="2172"/>
                </a:lnTo>
                <a:lnTo>
                  <a:pt x="1352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0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8" y="2296"/>
                </a:lnTo>
                <a:lnTo>
                  <a:pt x="1157" y="2304"/>
                </a:lnTo>
                <a:lnTo>
                  <a:pt x="1155" y="2311"/>
                </a:lnTo>
                <a:lnTo>
                  <a:pt x="1149" y="2323"/>
                </a:lnTo>
                <a:lnTo>
                  <a:pt x="1142" y="2336"/>
                </a:lnTo>
                <a:lnTo>
                  <a:pt x="1133" y="2345"/>
                </a:lnTo>
                <a:lnTo>
                  <a:pt x="1128" y="2349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1" y="2361"/>
                </a:lnTo>
                <a:lnTo>
                  <a:pt x="1095" y="2361"/>
                </a:lnTo>
                <a:lnTo>
                  <a:pt x="1087" y="2361"/>
                </a:lnTo>
                <a:lnTo>
                  <a:pt x="985" y="2348"/>
                </a:lnTo>
                <a:lnTo>
                  <a:pt x="979" y="2346"/>
                </a:lnTo>
                <a:lnTo>
                  <a:pt x="973" y="2345"/>
                </a:lnTo>
                <a:lnTo>
                  <a:pt x="968" y="2342"/>
                </a:lnTo>
                <a:lnTo>
                  <a:pt x="963" y="2339"/>
                </a:lnTo>
                <a:lnTo>
                  <a:pt x="957" y="2335"/>
                </a:lnTo>
                <a:lnTo>
                  <a:pt x="952" y="2331"/>
                </a:lnTo>
                <a:lnTo>
                  <a:pt x="948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2"/>
                </a:lnTo>
                <a:lnTo>
                  <a:pt x="933" y="2275"/>
                </a:lnTo>
                <a:lnTo>
                  <a:pt x="934" y="2268"/>
                </a:lnTo>
                <a:lnTo>
                  <a:pt x="939" y="2154"/>
                </a:lnTo>
                <a:lnTo>
                  <a:pt x="913" y="2147"/>
                </a:lnTo>
                <a:lnTo>
                  <a:pt x="885" y="2139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1" y="2097"/>
                </a:lnTo>
                <a:lnTo>
                  <a:pt x="754" y="2085"/>
                </a:lnTo>
                <a:lnTo>
                  <a:pt x="729" y="2073"/>
                </a:lnTo>
                <a:lnTo>
                  <a:pt x="639" y="2155"/>
                </a:lnTo>
                <a:lnTo>
                  <a:pt x="635" y="2161"/>
                </a:lnTo>
                <a:lnTo>
                  <a:pt x="629" y="2166"/>
                </a:lnTo>
                <a:lnTo>
                  <a:pt x="618" y="2174"/>
                </a:lnTo>
                <a:lnTo>
                  <a:pt x="606" y="2180"/>
                </a:lnTo>
                <a:lnTo>
                  <a:pt x="594" y="2184"/>
                </a:lnTo>
                <a:lnTo>
                  <a:pt x="588" y="2185"/>
                </a:lnTo>
                <a:lnTo>
                  <a:pt x="582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2"/>
                </a:lnTo>
                <a:lnTo>
                  <a:pt x="557" y="2180"/>
                </a:lnTo>
                <a:lnTo>
                  <a:pt x="552" y="2177"/>
                </a:lnTo>
                <a:lnTo>
                  <a:pt x="547" y="2174"/>
                </a:lnTo>
                <a:lnTo>
                  <a:pt x="466" y="2109"/>
                </a:lnTo>
                <a:lnTo>
                  <a:pt x="461" y="2105"/>
                </a:lnTo>
                <a:lnTo>
                  <a:pt x="457" y="2101"/>
                </a:lnTo>
                <a:lnTo>
                  <a:pt x="454" y="2096"/>
                </a:lnTo>
                <a:lnTo>
                  <a:pt x="450" y="2090"/>
                </a:lnTo>
                <a:lnTo>
                  <a:pt x="448" y="2085"/>
                </a:lnTo>
                <a:lnTo>
                  <a:pt x="446" y="2079"/>
                </a:lnTo>
                <a:lnTo>
                  <a:pt x="445" y="2073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7"/>
                </a:lnTo>
                <a:lnTo>
                  <a:pt x="459" y="2021"/>
                </a:lnTo>
                <a:lnTo>
                  <a:pt x="463" y="2015"/>
                </a:lnTo>
                <a:lnTo>
                  <a:pt x="523" y="1926"/>
                </a:lnTo>
                <a:lnTo>
                  <a:pt x="496" y="1902"/>
                </a:lnTo>
                <a:lnTo>
                  <a:pt x="471" y="1875"/>
                </a:lnTo>
                <a:lnTo>
                  <a:pt x="446" y="1849"/>
                </a:lnTo>
                <a:lnTo>
                  <a:pt x="423" y="1822"/>
                </a:lnTo>
                <a:lnTo>
                  <a:pt x="395" y="1786"/>
                </a:lnTo>
                <a:lnTo>
                  <a:pt x="369" y="1749"/>
                </a:lnTo>
                <a:lnTo>
                  <a:pt x="274" y="1793"/>
                </a:lnTo>
                <a:lnTo>
                  <a:pt x="268" y="1797"/>
                </a:lnTo>
                <a:lnTo>
                  <a:pt x="260" y="1801"/>
                </a:lnTo>
                <a:lnTo>
                  <a:pt x="247" y="1805"/>
                </a:lnTo>
                <a:lnTo>
                  <a:pt x="234" y="1807"/>
                </a:lnTo>
                <a:lnTo>
                  <a:pt x="221" y="1807"/>
                </a:lnTo>
                <a:lnTo>
                  <a:pt x="215" y="1806"/>
                </a:lnTo>
                <a:lnTo>
                  <a:pt x="209" y="1805"/>
                </a:lnTo>
                <a:lnTo>
                  <a:pt x="203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8"/>
                </a:lnTo>
                <a:lnTo>
                  <a:pt x="118" y="1693"/>
                </a:lnTo>
                <a:lnTo>
                  <a:pt x="116" y="1686"/>
                </a:lnTo>
                <a:lnTo>
                  <a:pt x="114" y="1680"/>
                </a:lnTo>
                <a:lnTo>
                  <a:pt x="113" y="1674"/>
                </a:lnTo>
                <a:lnTo>
                  <a:pt x="112" y="1668"/>
                </a:lnTo>
                <a:lnTo>
                  <a:pt x="113" y="1662"/>
                </a:lnTo>
                <a:lnTo>
                  <a:pt x="113" y="1656"/>
                </a:lnTo>
                <a:lnTo>
                  <a:pt x="115" y="1650"/>
                </a:lnTo>
                <a:lnTo>
                  <a:pt x="120" y="1638"/>
                </a:lnTo>
                <a:lnTo>
                  <a:pt x="127" y="1627"/>
                </a:lnTo>
                <a:lnTo>
                  <a:pt x="137" y="1615"/>
                </a:lnTo>
                <a:lnTo>
                  <a:pt x="142" y="1611"/>
                </a:lnTo>
                <a:lnTo>
                  <a:pt x="148" y="1606"/>
                </a:lnTo>
                <a:lnTo>
                  <a:pt x="253" y="1522"/>
                </a:lnTo>
                <a:lnTo>
                  <a:pt x="245" y="1495"/>
                </a:lnTo>
                <a:lnTo>
                  <a:pt x="237" y="1469"/>
                </a:lnTo>
                <a:lnTo>
                  <a:pt x="229" y="1443"/>
                </a:lnTo>
                <a:lnTo>
                  <a:pt x="223" y="1416"/>
                </a:lnTo>
                <a:lnTo>
                  <a:pt x="217" y="1390"/>
                </a:lnTo>
                <a:lnTo>
                  <a:pt x="212" y="1362"/>
                </a:lnTo>
                <a:lnTo>
                  <a:pt x="208" y="1336"/>
                </a:lnTo>
                <a:lnTo>
                  <a:pt x="204" y="1309"/>
                </a:lnTo>
                <a:lnTo>
                  <a:pt x="197" y="1310"/>
                </a:lnTo>
                <a:lnTo>
                  <a:pt x="191" y="1310"/>
                </a:lnTo>
                <a:lnTo>
                  <a:pt x="70" y="1284"/>
                </a:lnTo>
                <a:lnTo>
                  <a:pt x="62" y="1283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20" y="1264"/>
                </a:lnTo>
                <a:lnTo>
                  <a:pt x="16" y="1260"/>
                </a:lnTo>
                <a:lnTo>
                  <a:pt x="12" y="1255"/>
                </a:lnTo>
                <a:lnTo>
                  <a:pt x="7" y="1250"/>
                </a:lnTo>
                <a:lnTo>
                  <a:pt x="5" y="1243"/>
                </a:lnTo>
                <a:lnTo>
                  <a:pt x="2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5" y="1116"/>
                </a:lnTo>
                <a:lnTo>
                  <a:pt x="6" y="1109"/>
                </a:lnTo>
                <a:lnTo>
                  <a:pt x="7" y="1104"/>
                </a:lnTo>
                <a:lnTo>
                  <a:pt x="11" y="1098"/>
                </a:lnTo>
                <a:lnTo>
                  <a:pt x="13" y="1093"/>
                </a:lnTo>
                <a:lnTo>
                  <a:pt x="16" y="1087"/>
                </a:lnTo>
                <a:lnTo>
                  <a:pt x="20" y="1083"/>
                </a:lnTo>
                <a:lnTo>
                  <a:pt x="25" y="1078"/>
                </a:lnTo>
                <a:lnTo>
                  <a:pt x="30" y="1074"/>
                </a:lnTo>
                <a:lnTo>
                  <a:pt x="40" y="1068"/>
                </a:lnTo>
                <a:lnTo>
                  <a:pt x="53" y="1063"/>
                </a:lnTo>
                <a:lnTo>
                  <a:pt x="67" y="1060"/>
                </a:lnTo>
                <a:lnTo>
                  <a:pt x="75" y="1059"/>
                </a:lnTo>
                <a:lnTo>
                  <a:pt x="82" y="1059"/>
                </a:lnTo>
                <a:lnTo>
                  <a:pt x="205" y="1056"/>
                </a:lnTo>
                <a:lnTo>
                  <a:pt x="210" y="1025"/>
                </a:lnTo>
                <a:lnTo>
                  <a:pt x="215" y="996"/>
                </a:lnTo>
                <a:lnTo>
                  <a:pt x="221" y="966"/>
                </a:lnTo>
                <a:lnTo>
                  <a:pt x="228" y="938"/>
                </a:lnTo>
                <a:lnTo>
                  <a:pt x="236" y="908"/>
                </a:lnTo>
                <a:lnTo>
                  <a:pt x="244" y="880"/>
                </a:lnTo>
                <a:lnTo>
                  <a:pt x="254" y="851"/>
                </a:lnTo>
                <a:lnTo>
                  <a:pt x="265" y="823"/>
                </a:lnTo>
                <a:lnTo>
                  <a:pt x="185" y="758"/>
                </a:lnTo>
                <a:lnTo>
                  <a:pt x="179" y="754"/>
                </a:lnTo>
                <a:lnTo>
                  <a:pt x="173" y="750"/>
                </a:lnTo>
                <a:lnTo>
                  <a:pt x="163" y="740"/>
                </a:lnTo>
                <a:lnTo>
                  <a:pt x="155" y="728"/>
                </a:lnTo>
                <a:lnTo>
                  <a:pt x="150" y="716"/>
                </a:lnTo>
                <a:lnTo>
                  <a:pt x="148" y="710"/>
                </a:lnTo>
                <a:lnTo>
                  <a:pt x="147" y="704"/>
                </a:lnTo>
                <a:lnTo>
                  <a:pt x="146" y="698"/>
                </a:lnTo>
                <a:lnTo>
                  <a:pt x="146" y="692"/>
                </a:lnTo>
                <a:lnTo>
                  <a:pt x="147" y="686"/>
                </a:lnTo>
                <a:lnTo>
                  <a:pt x="148" y="680"/>
                </a:lnTo>
                <a:lnTo>
                  <a:pt x="150" y="675"/>
                </a:lnTo>
                <a:lnTo>
                  <a:pt x="153" y="668"/>
                </a:lnTo>
                <a:lnTo>
                  <a:pt x="206" y="579"/>
                </a:lnTo>
                <a:lnTo>
                  <a:pt x="209" y="574"/>
                </a:lnTo>
                <a:lnTo>
                  <a:pt x="213" y="569"/>
                </a:lnTo>
                <a:lnTo>
                  <a:pt x="217" y="565"/>
                </a:lnTo>
                <a:lnTo>
                  <a:pt x="222" y="562"/>
                </a:lnTo>
                <a:lnTo>
                  <a:pt x="228" y="559"/>
                </a:lnTo>
                <a:lnTo>
                  <a:pt x="233" y="556"/>
                </a:lnTo>
                <a:lnTo>
                  <a:pt x="239" y="554"/>
                </a:lnTo>
                <a:lnTo>
                  <a:pt x="245" y="553"/>
                </a:lnTo>
                <a:lnTo>
                  <a:pt x="258" y="552"/>
                </a:lnTo>
                <a:lnTo>
                  <a:pt x="272" y="553"/>
                </a:lnTo>
                <a:lnTo>
                  <a:pt x="286" y="557"/>
                </a:lnTo>
                <a:lnTo>
                  <a:pt x="292" y="560"/>
                </a:lnTo>
                <a:lnTo>
                  <a:pt x="299" y="563"/>
                </a:lnTo>
                <a:lnTo>
                  <a:pt x="383" y="603"/>
                </a:lnTo>
                <a:lnTo>
                  <a:pt x="402" y="579"/>
                </a:lnTo>
                <a:lnTo>
                  <a:pt x="420" y="556"/>
                </a:lnTo>
                <a:lnTo>
                  <a:pt x="439" y="532"/>
                </a:lnTo>
                <a:lnTo>
                  <a:pt x="461" y="509"/>
                </a:lnTo>
                <a:lnTo>
                  <a:pt x="481" y="487"/>
                </a:lnTo>
                <a:lnTo>
                  <a:pt x="503" y="465"/>
                </a:lnTo>
                <a:lnTo>
                  <a:pt x="527" y="444"/>
                </a:lnTo>
                <a:lnTo>
                  <a:pt x="550" y="423"/>
                </a:lnTo>
                <a:lnTo>
                  <a:pt x="496" y="339"/>
                </a:lnTo>
                <a:lnTo>
                  <a:pt x="492" y="334"/>
                </a:lnTo>
                <a:lnTo>
                  <a:pt x="487" y="328"/>
                </a:lnTo>
                <a:lnTo>
                  <a:pt x="481" y="315"/>
                </a:lnTo>
                <a:lnTo>
                  <a:pt x="477" y="303"/>
                </a:lnTo>
                <a:lnTo>
                  <a:pt x="476" y="289"/>
                </a:lnTo>
                <a:lnTo>
                  <a:pt x="476" y="283"/>
                </a:lnTo>
                <a:lnTo>
                  <a:pt x="476" y="276"/>
                </a:lnTo>
                <a:lnTo>
                  <a:pt x="478" y="270"/>
                </a:lnTo>
                <a:lnTo>
                  <a:pt x="480" y="265"/>
                </a:lnTo>
                <a:lnTo>
                  <a:pt x="482" y="259"/>
                </a:lnTo>
                <a:lnTo>
                  <a:pt x="485" y="254"/>
                </a:lnTo>
                <a:lnTo>
                  <a:pt x="489" y="249"/>
                </a:lnTo>
                <a:lnTo>
                  <a:pt x="493" y="245"/>
                </a:lnTo>
                <a:lnTo>
                  <a:pt x="571" y="176"/>
                </a:lnTo>
                <a:lnTo>
                  <a:pt x="575" y="172"/>
                </a:lnTo>
                <a:lnTo>
                  <a:pt x="581" y="169"/>
                </a:lnTo>
                <a:lnTo>
                  <a:pt x="587" y="167"/>
                </a:lnTo>
                <a:lnTo>
                  <a:pt x="593" y="165"/>
                </a:lnTo>
                <a:lnTo>
                  <a:pt x="599" y="162"/>
                </a:lnTo>
                <a:lnTo>
                  <a:pt x="605" y="162"/>
                </a:lnTo>
                <a:lnTo>
                  <a:pt x="611" y="162"/>
                </a:lnTo>
                <a:lnTo>
                  <a:pt x="617" y="162"/>
                </a:lnTo>
                <a:lnTo>
                  <a:pt x="630" y="167"/>
                </a:lnTo>
                <a:lnTo>
                  <a:pt x="642" y="172"/>
                </a:lnTo>
                <a:lnTo>
                  <a:pt x="654" y="180"/>
                </a:lnTo>
                <a:lnTo>
                  <a:pt x="660" y="184"/>
                </a:lnTo>
                <a:lnTo>
                  <a:pt x="665" y="190"/>
                </a:lnTo>
                <a:close/>
                <a:moveTo>
                  <a:pt x="1034" y="997"/>
                </a:moveTo>
                <a:lnTo>
                  <a:pt x="1034" y="997"/>
                </a:lnTo>
                <a:lnTo>
                  <a:pt x="1024" y="1006"/>
                </a:lnTo>
                <a:lnTo>
                  <a:pt x="1014" y="1015"/>
                </a:lnTo>
                <a:lnTo>
                  <a:pt x="1006" y="1024"/>
                </a:lnTo>
                <a:lnTo>
                  <a:pt x="997" y="1034"/>
                </a:lnTo>
                <a:lnTo>
                  <a:pt x="990" y="1043"/>
                </a:lnTo>
                <a:lnTo>
                  <a:pt x="983" y="1055"/>
                </a:lnTo>
                <a:lnTo>
                  <a:pt x="976" y="1065"/>
                </a:lnTo>
                <a:lnTo>
                  <a:pt x="970" y="1076"/>
                </a:lnTo>
                <a:lnTo>
                  <a:pt x="959" y="1098"/>
                </a:lnTo>
                <a:lnTo>
                  <a:pt x="951" y="1122"/>
                </a:lnTo>
                <a:lnTo>
                  <a:pt x="945" y="1145"/>
                </a:lnTo>
                <a:lnTo>
                  <a:pt x="942" y="1169"/>
                </a:lnTo>
                <a:lnTo>
                  <a:pt x="940" y="1194"/>
                </a:lnTo>
                <a:lnTo>
                  <a:pt x="941" y="1218"/>
                </a:lnTo>
                <a:lnTo>
                  <a:pt x="945" y="1242"/>
                </a:lnTo>
                <a:lnTo>
                  <a:pt x="951" y="1267"/>
                </a:lnTo>
                <a:lnTo>
                  <a:pt x="954" y="1279"/>
                </a:lnTo>
                <a:lnTo>
                  <a:pt x="959" y="1290"/>
                </a:lnTo>
                <a:lnTo>
                  <a:pt x="965" y="1302"/>
                </a:lnTo>
                <a:lnTo>
                  <a:pt x="970" y="1314"/>
                </a:lnTo>
                <a:lnTo>
                  <a:pt x="976" y="1325"/>
                </a:lnTo>
                <a:lnTo>
                  <a:pt x="983" y="1336"/>
                </a:lnTo>
                <a:lnTo>
                  <a:pt x="990" y="1346"/>
                </a:lnTo>
                <a:lnTo>
                  <a:pt x="998" y="1356"/>
                </a:lnTo>
                <a:lnTo>
                  <a:pt x="1007" y="1366"/>
                </a:lnTo>
                <a:lnTo>
                  <a:pt x="1016" y="1376"/>
                </a:lnTo>
                <a:lnTo>
                  <a:pt x="1025" y="1385"/>
                </a:lnTo>
                <a:lnTo>
                  <a:pt x="1035" y="1393"/>
                </a:lnTo>
                <a:lnTo>
                  <a:pt x="1045" y="1401"/>
                </a:lnTo>
                <a:lnTo>
                  <a:pt x="1055" y="1408"/>
                </a:lnTo>
                <a:lnTo>
                  <a:pt x="1066" y="1414"/>
                </a:lnTo>
                <a:lnTo>
                  <a:pt x="1077" y="1420"/>
                </a:lnTo>
                <a:lnTo>
                  <a:pt x="1100" y="1431"/>
                </a:lnTo>
                <a:lnTo>
                  <a:pt x="1123" y="1440"/>
                </a:lnTo>
                <a:lnTo>
                  <a:pt x="1146" y="1446"/>
                </a:lnTo>
                <a:lnTo>
                  <a:pt x="1171" y="1449"/>
                </a:lnTo>
                <a:lnTo>
                  <a:pt x="1195" y="1450"/>
                </a:lnTo>
                <a:lnTo>
                  <a:pt x="1220" y="1449"/>
                </a:lnTo>
                <a:lnTo>
                  <a:pt x="1244" y="1446"/>
                </a:lnTo>
                <a:lnTo>
                  <a:pt x="1268" y="1440"/>
                </a:lnTo>
                <a:lnTo>
                  <a:pt x="1281" y="1436"/>
                </a:lnTo>
                <a:lnTo>
                  <a:pt x="1292" y="1431"/>
                </a:lnTo>
                <a:lnTo>
                  <a:pt x="1303" y="1426"/>
                </a:lnTo>
                <a:lnTo>
                  <a:pt x="1315" y="1421"/>
                </a:lnTo>
                <a:lnTo>
                  <a:pt x="1326" y="1414"/>
                </a:lnTo>
                <a:lnTo>
                  <a:pt x="1336" y="1408"/>
                </a:lnTo>
                <a:lnTo>
                  <a:pt x="1348" y="1400"/>
                </a:lnTo>
                <a:lnTo>
                  <a:pt x="1358" y="1392"/>
                </a:lnTo>
                <a:lnTo>
                  <a:pt x="1368" y="1384"/>
                </a:lnTo>
                <a:lnTo>
                  <a:pt x="1377" y="1375"/>
                </a:lnTo>
                <a:lnTo>
                  <a:pt x="1386" y="1365"/>
                </a:lnTo>
                <a:lnTo>
                  <a:pt x="1394" y="1355"/>
                </a:lnTo>
                <a:lnTo>
                  <a:pt x="1402" y="1345"/>
                </a:lnTo>
                <a:lnTo>
                  <a:pt x="1410" y="1335"/>
                </a:lnTo>
                <a:lnTo>
                  <a:pt x="1416" y="1325"/>
                </a:lnTo>
                <a:lnTo>
                  <a:pt x="1422" y="1314"/>
                </a:lnTo>
                <a:lnTo>
                  <a:pt x="1433" y="1291"/>
                </a:lnTo>
                <a:lnTo>
                  <a:pt x="1441" y="1268"/>
                </a:lnTo>
                <a:lnTo>
                  <a:pt x="1446" y="1245"/>
                </a:lnTo>
                <a:lnTo>
                  <a:pt x="1450" y="1220"/>
                </a:lnTo>
                <a:lnTo>
                  <a:pt x="1451" y="1196"/>
                </a:lnTo>
                <a:lnTo>
                  <a:pt x="1450" y="1171"/>
                </a:lnTo>
                <a:lnTo>
                  <a:pt x="1447" y="1147"/>
                </a:lnTo>
                <a:lnTo>
                  <a:pt x="1441" y="1123"/>
                </a:lnTo>
                <a:lnTo>
                  <a:pt x="1437" y="1110"/>
                </a:lnTo>
                <a:lnTo>
                  <a:pt x="1433" y="1099"/>
                </a:lnTo>
                <a:lnTo>
                  <a:pt x="1428" y="1087"/>
                </a:lnTo>
                <a:lnTo>
                  <a:pt x="1422" y="1076"/>
                </a:lnTo>
                <a:lnTo>
                  <a:pt x="1416" y="1065"/>
                </a:lnTo>
                <a:lnTo>
                  <a:pt x="1409" y="1054"/>
                </a:lnTo>
                <a:lnTo>
                  <a:pt x="1401" y="1043"/>
                </a:lnTo>
                <a:lnTo>
                  <a:pt x="1393" y="1033"/>
                </a:lnTo>
                <a:lnTo>
                  <a:pt x="1385" y="1023"/>
                </a:lnTo>
                <a:lnTo>
                  <a:pt x="1376" y="1014"/>
                </a:lnTo>
                <a:lnTo>
                  <a:pt x="1367" y="1005"/>
                </a:lnTo>
                <a:lnTo>
                  <a:pt x="1357" y="997"/>
                </a:lnTo>
                <a:lnTo>
                  <a:pt x="1347" y="988"/>
                </a:lnTo>
                <a:lnTo>
                  <a:pt x="1336" y="981"/>
                </a:lnTo>
                <a:lnTo>
                  <a:pt x="1326" y="974"/>
                </a:lnTo>
                <a:lnTo>
                  <a:pt x="1315" y="968"/>
                </a:lnTo>
                <a:lnTo>
                  <a:pt x="1293" y="958"/>
                </a:lnTo>
                <a:lnTo>
                  <a:pt x="1269" y="950"/>
                </a:lnTo>
                <a:lnTo>
                  <a:pt x="1245" y="944"/>
                </a:lnTo>
                <a:lnTo>
                  <a:pt x="1222" y="941"/>
                </a:lnTo>
                <a:lnTo>
                  <a:pt x="1196" y="940"/>
                </a:lnTo>
                <a:lnTo>
                  <a:pt x="1172" y="941"/>
                </a:lnTo>
                <a:lnTo>
                  <a:pt x="1147" y="944"/>
                </a:lnTo>
                <a:lnTo>
                  <a:pt x="1124" y="950"/>
                </a:lnTo>
                <a:lnTo>
                  <a:pt x="1112" y="954"/>
                </a:lnTo>
                <a:lnTo>
                  <a:pt x="1100" y="958"/>
                </a:lnTo>
                <a:lnTo>
                  <a:pt x="1088" y="963"/>
                </a:lnTo>
                <a:lnTo>
                  <a:pt x="1077" y="968"/>
                </a:lnTo>
                <a:lnTo>
                  <a:pt x="1066" y="974"/>
                </a:lnTo>
                <a:lnTo>
                  <a:pt x="1055" y="981"/>
                </a:lnTo>
                <a:lnTo>
                  <a:pt x="1045" y="989"/>
                </a:lnTo>
                <a:lnTo>
                  <a:pt x="1034" y="997"/>
                </a:lnTo>
                <a:close/>
                <a:moveTo>
                  <a:pt x="1752" y="1586"/>
                </a:moveTo>
                <a:lnTo>
                  <a:pt x="1507" y="1386"/>
                </a:lnTo>
                <a:lnTo>
                  <a:pt x="1497" y="1404"/>
                </a:lnTo>
                <a:lnTo>
                  <a:pt x="1486" y="1421"/>
                </a:lnTo>
                <a:lnTo>
                  <a:pt x="1474" y="1437"/>
                </a:lnTo>
                <a:lnTo>
                  <a:pt x="1460" y="1450"/>
                </a:lnTo>
                <a:lnTo>
                  <a:pt x="1447" y="1462"/>
                </a:lnTo>
                <a:lnTo>
                  <a:pt x="1434" y="1472"/>
                </a:lnTo>
                <a:lnTo>
                  <a:pt x="1421" y="1481"/>
                </a:lnTo>
                <a:lnTo>
                  <a:pt x="1409" y="1489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3" y="1515"/>
                </a:lnTo>
                <a:lnTo>
                  <a:pt x="1349" y="1516"/>
                </a:lnTo>
                <a:lnTo>
                  <a:pt x="1496" y="1796"/>
                </a:lnTo>
                <a:lnTo>
                  <a:pt x="1511" y="1790"/>
                </a:lnTo>
                <a:lnTo>
                  <a:pt x="1525" y="1785"/>
                </a:lnTo>
                <a:lnTo>
                  <a:pt x="1553" y="1772"/>
                </a:lnTo>
                <a:lnTo>
                  <a:pt x="1579" y="1757"/>
                </a:lnTo>
                <a:lnTo>
                  <a:pt x="1604" y="1740"/>
                </a:lnTo>
                <a:lnTo>
                  <a:pt x="1626" y="1723"/>
                </a:lnTo>
                <a:lnTo>
                  <a:pt x="1647" y="1706"/>
                </a:lnTo>
                <a:lnTo>
                  <a:pt x="1667" y="1688"/>
                </a:lnTo>
                <a:lnTo>
                  <a:pt x="1684" y="1671"/>
                </a:lnTo>
                <a:lnTo>
                  <a:pt x="1699" y="1654"/>
                </a:lnTo>
                <a:lnTo>
                  <a:pt x="1713" y="1639"/>
                </a:lnTo>
                <a:lnTo>
                  <a:pt x="1735" y="1611"/>
                </a:lnTo>
                <a:lnTo>
                  <a:pt x="1748" y="1593"/>
                </a:lnTo>
                <a:lnTo>
                  <a:pt x="1752" y="1586"/>
                </a:lnTo>
                <a:close/>
                <a:moveTo>
                  <a:pt x="1601" y="656"/>
                </a:moveTo>
                <a:lnTo>
                  <a:pt x="1400" y="902"/>
                </a:lnTo>
                <a:lnTo>
                  <a:pt x="1419" y="912"/>
                </a:lnTo>
                <a:lnTo>
                  <a:pt x="1436" y="923"/>
                </a:lnTo>
                <a:lnTo>
                  <a:pt x="1450" y="936"/>
                </a:lnTo>
                <a:lnTo>
                  <a:pt x="1464" y="948"/>
                </a:lnTo>
                <a:lnTo>
                  <a:pt x="1477" y="961"/>
                </a:lnTo>
                <a:lnTo>
                  <a:pt x="1487" y="974"/>
                </a:lnTo>
                <a:lnTo>
                  <a:pt x="1496" y="987"/>
                </a:lnTo>
                <a:lnTo>
                  <a:pt x="1504" y="1001"/>
                </a:lnTo>
                <a:lnTo>
                  <a:pt x="1511" y="1013"/>
                </a:lnTo>
                <a:lnTo>
                  <a:pt x="1516" y="1024"/>
                </a:lnTo>
                <a:lnTo>
                  <a:pt x="1524" y="1043"/>
                </a:lnTo>
                <a:lnTo>
                  <a:pt x="1528" y="1056"/>
                </a:lnTo>
                <a:lnTo>
                  <a:pt x="1530" y="1061"/>
                </a:lnTo>
                <a:lnTo>
                  <a:pt x="1810" y="912"/>
                </a:lnTo>
                <a:lnTo>
                  <a:pt x="1805" y="898"/>
                </a:lnTo>
                <a:lnTo>
                  <a:pt x="1799" y="884"/>
                </a:lnTo>
                <a:lnTo>
                  <a:pt x="1785" y="855"/>
                </a:lnTo>
                <a:lnTo>
                  <a:pt x="1771" y="830"/>
                </a:lnTo>
                <a:lnTo>
                  <a:pt x="1755" y="806"/>
                </a:lnTo>
                <a:lnTo>
                  <a:pt x="1738" y="783"/>
                </a:lnTo>
                <a:lnTo>
                  <a:pt x="1720" y="762"/>
                </a:lnTo>
                <a:lnTo>
                  <a:pt x="1703" y="743"/>
                </a:lnTo>
                <a:lnTo>
                  <a:pt x="1685" y="725"/>
                </a:lnTo>
                <a:lnTo>
                  <a:pt x="1669" y="709"/>
                </a:lnTo>
                <a:lnTo>
                  <a:pt x="1652" y="696"/>
                </a:lnTo>
                <a:lnTo>
                  <a:pt x="1626" y="675"/>
                </a:lnTo>
                <a:lnTo>
                  <a:pt x="1608" y="661"/>
                </a:lnTo>
                <a:lnTo>
                  <a:pt x="1601" y="656"/>
                </a:lnTo>
                <a:close/>
                <a:moveTo>
                  <a:pt x="794" y="1745"/>
                </a:moveTo>
                <a:lnTo>
                  <a:pt x="994" y="1500"/>
                </a:lnTo>
                <a:lnTo>
                  <a:pt x="976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0" y="1453"/>
                </a:lnTo>
                <a:lnTo>
                  <a:pt x="919" y="1441"/>
                </a:lnTo>
                <a:lnTo>
                  <a:pt x="908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9"/>
                </a:lnTo>
                <a:lnTo>
                  <a:pt x="878" y="1378"/>
                </a:lnTo>
                <a:lnTo>
                  <a:pt x="870" y="1358"/>
                </a:lnTo>
                <a:lnTo>
                  <a:pt x="866" y="1346"/>
                </a:lnTo>
                <a:lnTo>
                  <a:pt x="865" y="1341"/>
                </a:lnTo>
                <a:lnTo>
                  <a:pt x="585" y="1489"/>
                </a:lnTo>
                <a:lnTo>
                  <a:pt x="590" y="1504"/>
                </a:lnTo>
                <a:lnTo>
                  <a:pt x="596" y="1518"/>
                </a:lnTo>
                <a:lnTo>
                  <a:pt x="609" y="1545"/>
                </a:lnTo>
                <a:lnTo>
                  <a:pt x="623" y="1572"/>
                </a:lnTo>
                <a:lnTo>
                  <a:pt x="639" y="1596"/>
                </a:lnTo>
                <a:lnTo>
                  <a:pt x="657" y="1618"/>
                </a:lnTo>
                <a:lnTo>
                  <a:pt x="674" y="1640"/>
                </a:lnTo>
                <a:lnTo>
                  <a:pt x="692" y="1659"/>
                </a:lnTo>
                <a:lnTo>
                  <a:pt x="710" y="1676"/>
                </a:lnTo>
                <a:lnTo>
                  <a:pt x="726" y="1692"/>
                </a:lnTo>
                <a:lnTo>
                  <a:pt x="742" y="1706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1" y="982"/>
                </a:lnTo>
                <a:lnTo>
                  <a:pt x="921" y="964"/>
                </a:lnTo>
                <a:lnTo>
                  <a:pt x="932" y="947"/>
                </a:lnTo>
                <a:lnTo>
                  <a:pt x="944" y="932"/>
                </a:lnTo>
                <a:lnTo>
                  <a:pt x="957" y="918"/>
                </a:lnTo>
                <a:lnTo>
                  <a:pt x="971" y="906"/>
                </a:lnTo>
                <a:lnTo>
                  <a:pt x="984" y="895"/>
                </a:lnTo>
                <a:lnTo>
                  <a:pt x="997" y="886"/>
                </a:lnTo>
                <a:lnTo>
                  <a:pt x="1009" y="879"/>
                </a:lnTo>
                <a:lnTo>
                  <a:pt x="1021" y="872"/>
                </a:lnTo>
                <a:lnTo>
                  <a:pt x="1033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1" y="572"/>
                </a:lnTo>
                <a:lnTo>
                  <a:pt x="907" y="577"/>
                </a:lnTo>
                <a:lnTo>
                  <a:pt x="892" y="583"/>
                </a:lnTo>
                <a:lnTo>
                  <a:pt x="865" y="596"/>
                </a:lnTo>
                <a:lnTo>
                  <a:pt x="839" y="612"/>
                </a:lnTo>
                <a:lnTo>
                  <a:pt x="814" y="628"/>
                </a:lnTo>
                <a:lnTo>
                  <a:pt x="792" y="644"/>
                </a:lnTo>
                <a:lnTo>
                  <a:pt x="770" y="662"/>
                </a:lnTo>
                <a:lnTo>
                  <a:pt x="751" y="680"/>
                </a:lnTo>
                <a:lnTo>
                  <a:pt x="734" y="697"/>
                </a:lnTo>
                <a:lnTo>
                  <a:pt x="719" y="714"/>
                </a:lnTo>
                <a:lnTo>
                  <a:pt x="704" y="729"/>
                </a:lnTo>
                <a:lnTo>
                  <a:pt x="683" y="757"/>
                </a:lnTo>
                <a:lnTo>
                  <a:pt x="670" y="775"/>
                </a:lnTo>
                <a:lnTo>
                  <a:pt x="666" y="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49" name="Freeform 7"/>
          <p:cNvSpPr>
            <a:spLocks noEditPoints="1"/>
          </p:cNvSpPr>
          <p:nvPr/>
        </p:nvSpPr>
        <p:spPr bwMode="auto">
          <a:xfrm>
            <a:off x="1546225" y="2054225"/>
            <a:ext cx="3181350" cy="3221038"/>
          </a:xfrm>
          <a:custGeom>
            <a:avLst/>
            <a:gdLst>
              <a:gd name="T0" fmla="*/ 608013 w 4008"/>
              <a:gd name="T1" fmla="*/ 379506 h 4057"/>
              <a:gd name="T2" fmla="*/ 769938 w 4008"/>
              <a:gd name="T3" fmla="*/ 285027 h 4057"/>
              <a:gd name="T4" fmla="*/ 954088 w 4008"/>
              <a:gd name="T5" fmla="*/ 159583 h 4057"/>
              <a:gd name="T6" fmla="*/ 1132681 w 4008"/>
              <a:gd name="T7" fmla="*/ 114328 h 4057"/>
              <a:gd name="T8" fmla="*/ 1334294 w 4008"/>
              <a:gd name="T9" fmla="*/ 46049 h 4057"/>
              <a:gd name="T10" fmla="*/ 1520031 w 4008"/>
              <a:gd name="T11" fmla="*/ 26994 h 4057"/>
              <a:gd name="T12" fmla="*/ 1730375 w 4008"/>
              <a:gd name="T13" fmla="*/ 42079 h 4057"/>
              <a:gd name="T14" fmla="*/ 1916906 w 4008"/>
              <a:gd name="T15" fmla="*/ 42079 h 4057"/>
              <a:gd name="T16" fmla="*/ 2123281 w 4008"/>
              <a:gd name="T17" fmla="*/ 156407 h 4057"/>
              <a:gd name="T18" fmla="*/ 2301875 w 4008"/>
              <a:gd name="T19" fmla="*/ 180226 h 4057"/>
              <a:gd name="T20" fmla="*/ 2414588 w 4008"/>
              <a:gd name="T21" fmla="*/ 412058 h 4057"/>
              <a:gd name="T22" fmla="*/ 2634456 w 4008"/>
              <a:gd name="T23" fmla="*/ 400149 h 4057"/>
              <a:gd name="T24" fmla="*/ 2759869 w 4008"/>
              <a:gd name="T25" fmla="*/ 610544 h 4057"/>
              <a:gd name="T26" fmla="*/ 2907506 w 4008"/>
              <a:gd name="T27" fmla="*/ 714551 h 4057"/>
              <a:gd name="T28" fmla="*/ 3000375 w 4008"/>
              <a:gd name="T29" fmla="*/ 963850 h 4057"/>
              <a:gd name="T30" fmla="*/ 3096419 w 4008"/>
              <a:gd name="T31" fmla="*/ 1116288 h 4057"/>
              <a:gd name="T32" fmla="*/ 3110706 w 4008"/>
              <a:gd name="T33" fmla="*/ 1311598 h 4057"/>
              <a:gd name="T34" fmla="*/ 3175000 w 4008"/>
              <a:gd name="T35" fmla="*/ 1483885 h 4057"/>
              <a:gd name="T36" fmla="*/ 3131344 w 4008"/>
              <a:gd name="T37" fmla="*/ 1734772 h 4057"/>
              <a:gd name="T38" fmla="*/ 3151981 w 4008"/>
              <a:gd name="T39" fmla="*/ 1918967 h 4057"/>
              <a:gd name="T40" fmla="*/ 3044031 w 4008"/>
              <a:gd name="T41" fmla="*/ 2143654 h 4057"/>
              <a:gd name="T42" fmla="*/ 3005138 w 4008"/>
              <a:gd name="T43" fmla="*/ 2324673 h 4057"/>
              <a:gd name="T44" fmla="*/ 2866231 w 4008"/>
              <a:gd name="T45" fmla="*/ 2496959 h 4057"/>
              <a:gd name="T46" fmla="*/ 2770188 w 4008"/>
              <a:gd name="T47" fmla="*/ 2657337 h 4057"/>
              <a:gd name="T48" fmla="*/ 2597944 w 4008"/>
              <a:gd name="T49" fmla="*/ 2821683 h 4057"/>
              <a:gd name="T50" fmla="*/ 2463006 w 4008"/>
              <a:gd name="T51" fmla="*/ 2949509 h 4057"/>
              <a:gd name="T52" fmla="*/ 2242344 w 4008"/>
              <a:gd name="T53" fmla="*/ 3024139 h 4057"/>
              <a:gd name="T54" fmla="*/ 2105819 w 4008"/>
              <a:gd name="T55" fmla="*/ 3135292 h 4057"/>
              <a:gd name="T56" fmla="*/ 1847056 w 4008"/>
              <a:gd name="T57" fmla="*/ 3032873 h 4057"/>
              <a:gd name="T58" fmla="*/ 1742281 w 4008"/>
              <a:gd name="T59" fmla="*/ 3218656 h 4057"/>
              <a:gd name="T60" fmla="*/ 1648619 w 4008"/>
              <a:gd name="T61" fmla="*/ 3053515 h 4057"/>
              <a:gd name="T62" fmla="*/ 1415256 w 4008"/>
              <a:gd name="T63" fmla="*/ 3200395 h 4057"/>
              <a:gd name="T64" fmla="*/ 1250950 w 4008"/>
              <a:gd name="T65" fmla="*/ 3125765 h 4057"/>
              <a:gd name="T66" fmla="*/ 1016000 w 4008"/>
              <a:gd name="T67" fmla="*/ 3083685 h 4057"/>
              <a:gd name="T68" fmla="*/ 865981 w 4008"/>
              <a:gd name="T69" fmla="*/ 2979678 h 4057"/>
              <a:gd name="T70" fmla="*/ 644525 w 4008"/>
              <a:gd name="T71" fmla="*/ 2872496 h 4057"/>
              <a:gd name="T72" fmla="*/ 550069 w 4008"/>
              <a:gd name="T73" fmla="*/ 2715295 h 4057"/>
              <a:gd name="T74" fmla="*/ 350838 w 4008"/>
              <a:gd name="T75" fmla="*/ 2582706 h 4057"/>
              <a:gd name="T76" fmla="*/ 359569 w 4008"/>
              <a:gd name="T77" fmla="*/ 2361195 h 4057"/>
              <a:gd name="T78" fmla="*/ 130175 w 4008"/>
              <a:gd name="T79" fmla="*/ 2211933 h 4057"/>
              <a:gd name="T80" fmla="*/ 203994 w 4008"/>
              <a:gd name="T81" fmla="*/ 2005507 h 4057"/>
              <a:gd name="T82" fmla="*/ 22225 w 4008"/>
              <a:gd name="T83" fmla="*/ 1819724 h 4057"/>
              <a:gd name="T84" fmla="*/ 141288 w 4008"/>
              <a:gd name="T85" fmla="*/ 1633940 h 4057"/>
              <a:gd name="T86" fmla="*/ 12700 w 4008"/>
              <a:gd name="T87" fmla="*/ 1415605 h 4057"/>
              <a:gd name="T88" fmla="*/ 82550 w 4008"/>
              <a:gd name="T89" fmla="*/ 1248083 h 4057"/>
              <a:gd name="T90" fmla="*/ 121444 w 4008"/>
              <a:gd name="T91" fmla="*/ 1028954 h 4057"/>
              <a:gd name="T92" fmla="*/ 223838 w 4008"/>
              <a:gd name="T93" fmla="*/ 873340 h 4057"/>
              <a:gd name="T94" fmla="*/ 307181 w 4008"/>
              <a:gd name="T95" fmla="*/ 674854 h 4057"/>
              <a:gd name="T96" fmla="*/ 430213 w 4008"/>
              <a:gd name="T97" fmla="*/ 535119 h 4057"/>
              <a:gd name="T98" fmla="*/ 1311275 w 4008"/>
              <a:gd name="T99" fmla="*/ 1560103 h 4057"/>
              <a:gd name="T100" fmla="*/ 1430338 w 4008"/>
              <a:gd name="T101" fmla="*/ 1826869 h 4057"/>
              <a:gd name="T102" fmla="*/ 1727994 w 4008"/>
              <a:gd name="T103" fmla="*/ 1855451 h 4057"/>
              <a:gd name="T104" fmla="*/ 1897063 w 4008"/>
              <a:gd name="T105" fmla="*/ 1618061 h 4057"/>
              <a:gd name="T106" fmla="*/ 1778000 w 4008"/>
              <a:gd name="T107" fmla="*/ 1350502 h 4057"/>
              <a:gd name="T108" fmla="*/ 1480344 w 4008"/>
              <a:gd name="T109" fmla="*/ 1321920 h 4057"/>
              <a:gd name="T110" fmla="*/ 1847850 w 4008"/>
              <a:gd name="T111" fmla="*/ 1978513 h 4057"/>
              <a:gd name="T112" fmla="*/ 2281238 w 4008"/>
              <a:gd name="T113" fmla="*/ 2134126 h 4057"/>
              <a:gd name="T114" fmla="*/ 2025650 w 4008"/>
              <a:gd name="T115" fmla="*/ 1392581 h 4057"/>
              <a:gd name="T116" fmla="*/ 2131219 w 4008"/>
              <a:gd name="T117" fmla="*/ 905892 h 4057"/>
              <a:gd name="T118" fmla="*/ 1184275 w 4008"/>
              <a:gd name="T119" fmla="*/ 1772881 h 4057"/>
              <a:gd name="T120" fmla="*/ 1093788 w 4008"/>
              <a:gd name="T121" fmla="*/ 2288152 h 4057"/>
              <a:gd name="T122" fmla="*/ 1257300 w 4008"/>
              <a:gd name="T123" fmla="*/ 792358 h 40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008"/>
              <a:gd name="T187" fmla="*/ 0 h 4057"/>
              <a:gd name="T188" fmla="*/ 4008 w 4008"/>
              <a:gd name="T189" fmla="*/ 4057 h 40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008" h="4057">
                <a:moveTo>
                  <a:pt x="562" y="683"/>
                </a:moveTo>
                <a:lnTo>
                  <a:pt x="659" y="746"/>
                </a:lnTo>
                <a:lnTo>
                  <a:pt x="667" y="752"/>
                </a:lnTo>
                <a:lnTo>
                  <a:pt x="673" y="759"/>
                </a:lnTo>
                <a:lnTo>
                  <a:pt x="678" y="765"/>
                </a:lnTo>
                <a:lnTo>
                  <a:pt x="683" y="773"/>
                </a:lnTo>
                <a:lnTo>
                  <a:pt x="721" y="733"/>
                </a:lnTo>
                <a:lnTo>
                  <a:pt x="761" y="696"/>
                </a:lnTo>
                <a:lnTo>
                  <a:pt x="801" y="659"/>
                </a:lnTo>
                <a:lnTo>
                  <a:pt x="843" y="622"/>
                </a:lnTo>
                <a:lnTo>
                  <a:pt x="778" y="532"/>
                </a:lnTo>
                <a:lnTo>
                  <a:pt x="774" y="526"/>
                </a:lnTo>
                <a:lnTo>
                  <a:pt x="771" y="520"/>
                </a:lnTo>
                <a:lnTo>
                  <a:pt x="769" y="513"/>
                </a:lnTo>
                <a:lnTo>
                  <a:pt x="767" y="506"/>
                </a:lnTo>
                <a:lnTo>
                  <a:pt x="766" y="498"/>
                </a:lnTo>
                <a:lnTo>
                  <a:pt x="765" y="491"/>
                </a:lnTo>
                <a:lnTo>
                  <a:pt x="765" y="485"/>
                </a:lnTo>
                <a:lnTo>
                  <a:pt x="766" y="478"/>
                </a:lnTo>
                <a:lnTo>
                  <a:pt x="767" y="471"/>
                </a:lnTo>
                <a:lnTo>
                  <a:pt x="769" y="464"/>
                </a:lnTo>
                <a:lnTo>
                  <a:pt x="772" y="458"/>
                </a:lnTo>
                <a:lnTo>
                  <a:pt x="775" y="452"/>
                </a:lnTo>
                <a:lnTo>
                  <a:pt x="779" y="446"/>
                </a:lnTo>
                <a:lnTo>
                  <a:pt x="784" y="441"/>
                </a:lnTo>
                <a:lnTo>
                  <a:pt x="789" y="435"/>
                </a:lnTo>
                <a:lnTo>
                  <a:pt x="795" y="430"/>
                </a:lnTo>
                <a:lnTo>
                  <a:pt x="890" y="362"/>
                </a:lnTo>
                <a:lnTo>
                  <a:pt x="896" y="358"/>
                </a:lnTo>
                <a:lnTo>
                  <a:pt x="902" y="355"/>
                </a:lnTo>
                <a:lnTo>
                  <a:pt x="909" y="352"/>
                </a:lnTo>
                <a:lnTo>
                  <a:pt x="916" y="351"/>
                </a:lnTo>
                <a:lnTo>
                  <a:pt x="922" y="349"/>
                </a:lnTo>
                <a:lnTo>
                  <a:pt x="929" y="349"/>
                </a:lnTo>
                <a:lnTo>
                  <a:pt x="936" y="349"/>
                </a:lnTo>
                <a:lnTo>
                  <a:pt x="943" y="350"/>
                </a:lnTo>
                <a:lnTo>
                  <a:pt x="951" y="351"/>
                </a:lnTo>
                <a:lnTo>
                  <a:pt x="957" y="353"/>
                </a:lnTo>
                <a:lnTo>
                  <a:pt x="964" y="356"/>
                </a:lnTo>
                <a:lnTo>
                  <a:pt x="970" y="359"/>
                </a:lnTo>
                <a:lnTo>
                  <a:pt x="976" y="363"/>
                </a:lnTo>
                <a:lnTo>
                  <a:pt x="981" y="368"/>
                </a:lnTo>
                <a:lnTo>
                  <a:pt x="986" y="374"/>
                </a:lnTo>
                <a:lnTo>
                  <a:pt x="991" y="380"/>
                </a:lnTo>
                <a:lnTo>
                  <a:pt x="1056" y="470"/>
                </a:lnTo>
                <a:lnTo>
                  <a:pt x="1103" y="442"/>
                </a:lnTo>
                <a:lnTo>
                  <a:pt x="1150" y="416"/>
                </a:lnTo>
                <a:lnTo>
                  <a:pt x="1197" y="391"/>
                </a:lnTo>
                <a:lnTo>
                  <a:pt x="1246" y="367"/>
                </a:lnTo>
                <a:lnTo>
                  <a:pt x="1198" y="270"/>
                </a:lnTo>
                <a:lnTo>
                  <a:pt x="1196" y="263"/>
                </a:lnTo>
                <a:lnTo>
                  <a:pt x="1194" y="256"/>
                </a:lnTo>
                <a:lnTo>
                  <a:pt x="1192" y="249"/>
                </a:lnTo>
                <a:lnTo>
                  <a:pt x="1192" y="241"/>
                </a:lnTo>
                <a:lnTo>
                  <a:pt x="1192" y="234"/>
                </a:lnTo>
                <a:lnTo>
                  <a:pt x="1192" y="227"/>
                </a:lnTo>
                <a:lnTo>
                  <a:pt x="1194" y="220"/>
                </a:lnTo>
                <a:lnTo>
                  <a:pt x="1196" y="214"/>
                </a:lnTo>
                <a:lnTo>
                  <a:pt x="1198" y="207"/>
                </a:lnTo>
                <a:lnTo>
                  <a:pt x="1202" y="201"/>
                </a:lnTo>
                <a:lnTo>
                  <a:pt x="1206" y="195"/>
                </a:lnTo>
                <a:lnTo>
                  <a:pt x="1211" y="190"/>
                </a:lnTo>
                <a:lnTo>
                  <a:pt x="1215" y="185"/>
                </a:lnTo>
                <a:lnTo>
                  <a:pt x="1221" y="179"/>
                </a:lnTo>
                <a:lnTo>
                  <a:pt x="1227" y="175"/>
                </a:lnTo>
                <a:lnTo>
                  <a:pt x="1233" y="172"/>
                </a:lnTo>
                <a:lnTo>
                  <a:pt x="1338" y="123"/>
                </a:lnTo>
                <a:lnTo>
                  <a:pt x="1345" y="120"/>
                </a:lnTo>
                <a:lnTo>
                  <a:pt x="1352" y="117"/>
                </a:lnTo>
                <a:lnTo>
                  <a:pt x="1359" y="115"/>
                </a:lnTo>
                <a:lnTo>
                  <a:pt x="1366" y="115"/>
                </a:lnTo>
                <a:lnTo>
                  <a:pt x="1373" y="115"/>
                </a:lnTo>
                <a:lnTo>
                  <a:pt x="1380" y="115"/>
                </a:lnTo>
                <a:lnTo>
                  <a:pt x="1387" y="117"/>
                </a:lnTo>
                <a:lnTo>
                  <a:pt x="1394" y="120"/>
                </a:lnTo>
                <a:lnTo>
                  <a:pt x="1401" y="122"/>
                </a:lnTo>
                <a:lnTo>
                  <a:pt x="1407" y="126"/>
                </a:lnTo>
                <a:lnTo>
                  <a:pt x="1412" y="129"/>
                </a:lnTo>
                <a:lnTo>
                  <a:pt x="1418" y="134"/>
                </a:lnTo>
                <a:lnTo>
                  <a:pt x="1423" y="139"/>
                </a:lnTo>
                <a:lnTo>
                  <a:pt x="1427" y="144"/>
                </a:lnTo>
                <a:lnTo>
                  <a:pt x="1432" y="150"/>
                </a:lnTo>
                <a:lnTo>
                  <a:pt x="1435" y="156"/>
                </a:lnTo>
                <a:lnTo>
                  <a:pt x="1485" y="262"/>
                </a:lnTo>
                <a:lnTo>
                  <a:pt x="1488" y="269"/>
                </a:lnTo>
                <a:lnTo>
                  <a:pt x="1490" y="276"/>
                </a:lnTo>
                <a:lnTo>
                  <a:pt x="1542" y="262"/>
                </a:lnTo>
                <a:lnTo>
                  <a:pt x="1594" y="249"/>
                </a:lnTo>
                <a:lnTo>
                  <a:pt x="1645" y="237"/>
                </a:lnTo>
                <a:lnTo>
                  <a:pt x="1697" y="227"/>
                </a:lnTo>
                <a:lnTo>
                  <a:pt x="1670" y="118"/>
                </a:lnTo>
                <a:lnTo>
                  <a:pt x="1668" y="111"/>
                </a:lnTo>
                <a:lnTo>
                  <a:pt x="1668" y="104"/>
                </a:lnTo>
                <a:lnTo>
                  <a:pt x="1668" y="97"/>
                </a:lnTo>
                <a:lnTo>
                  <a:pt x="1668" y="90"/>
                </a:lnTo>
                <a:lnTo>
                  <a:pt x="1670" y="83"/>
                </a:lnTo>
                <a:lnTo>
                  <a:pt x="1672" y="76"/>
                </a:lnTo>
                <a:lnTo>
                  <a:pt x="1674" y="70"/>
                </a:lnTo>
                <a:lnTo>
                  <a:pt x="1678" y="64"/>
                </a:lnTo>
                <a:lnTo>
                  <a:pt x="1681" y="58"/>
                </a:lnTo>
                <a:lnTo>
                  <a:pt x="1686" y="52"/>
                </a:lnTo>
                <a:lnTo>
                  <a:pt x="1691" y="47"/>
                </a:lnTo>
                <a:lnTo>
                  <a:pt x="1696" y="42"/>
                </a:lnTo>
                <a:lnTo>
                  <a:pt x="1702" y="38"/>
                </a:lnTo>
                <a:lnTo>
                  <a:pt x="1708" y="35"/>
                </a:lnTo>
                <a:lnTo>
                  <a:pt x="1716" y="32"/>
                </a:lnTo>
                <a:lnTo>
                  <a:pt x="1723" y="30"/>
                </a:lnTo>
                <a:lnTo>
                  <a:pt x="1834" y="2"/>
                </a:lnTo>
                <a:lnTo>
                  <a:pt x="1843" y="0"/>
                </a:lnTo>
                <a:lnTo>
                  <a:pt x="1850" y="0"/>
                </a:lnTo>
                <a:lnTo>
                  <a:pt x="1857" y="0"/>
                </a:lnTo>
                <a:lnTo>
                  <a:pt x="1864" y="0"/>
                </a:lnTo>
                <a:lnTo>
                  <a:pt x="1871" y="2"/>
                </a:lnTo>
                <a:lnTo>
                  <a:pt x="1877" y="4"/>
                </a:lnTo>
                <a:lnTo>
                  <a:pt x="1884" y="6"/>
                </a:lnTo>
                <a:lnTo>
                  <a:pt x="1890" y="10"/>
                </a:lnTo>
                <a:lnTo>
                  <a:pt x="1895" y="14"/>
                </a:lnTo>
                <a:lnTo>
                  <a:pt x="1901" y="18"/>
                </a:lnTo>
                <a:lnTo>
                  <a:pt x="1907" y="23"/>
                </a:lnTo>
                <a:lnTo>
                  <a:pt x="1911" y="28"/>
                </a:lnTo>
                <a:lnTo>
                  <a:pt x="1915" y="34"/>
                </a:lnTo>
                <a:lnTo>
                  <a:pt x="1919" y="40"/>
                </a:lnTo>
                <a:lnTo>
                  <a:pt x="1921" y="47"/>
                </a:lnTo>
                <a:lnTo>
                  <a:pt x="1924" y="54"/>
                </a:lnTo>
                <a:lnTo>
                  <a:pt x="1952" y="166"/>
                </a:lnTo>
                <a:lnTo>
                  <a:pt x="1953" y="175"/>
                </a:lnTo>
                <a:lnTo>
                  <a:pt x="1954" y="185"/>
                </a:lnTo>
                <a:lnTo>
                  <a:pt x="1954" y="193"/>
                </a:lnTo>
                <a:lnTo>
                  <a:pt x="1952" y="202"/>
                </a:lnTo>
                <a:lnTo>
                  <a:pt x="2003" y="201"/>
                </a:lnTo>
                <a:lnTo>
                  <a:pt x="2054" y="201"/>
                </a:lnTo>
                <a:lnTo>
                  <a:pt x="2105" y="203"/>
                </a:lnTo>
                <a:lnTo>
                  <a:pt x="2155" y="207"/>
                </a:lnTo>
                <a:lnTo>
                  <a:pt x="2155" y="198"/>
                </a:lnTo>
                <a:lnTo>
                  <a:pt x="2157" y="189"/>
                </a:lnTo>
                <a:lnTo>
                  <a:pt x="2174" y="74"/>
                </a:lnTo>
                <a:lnTo>
                  <a:pt x="2175" y="67"/>
                </a:lnTo>
                <a:lnTo>
                  <a:pt x="2177" y="60"/>
                </a:lnTo>
                <a:lnTo>
                  <a:pt x="2180" y="53"/>
                </a:lnTo>
                <a:lnTo>
                  <a:pt x="2183" y="47"/>
                </a:lnTo>
                <a:lnTo>
                  <a:pt x="2187" y="41"/>
                </a:lnTo>
                <a:lnTo>
                  <a:pt x="2192" y="36"/>
                </a:lnTo>
                <a:lnTo>
                  <a:pt x="2197" y="31"/>
                </a:lnTo>
                <a:lnTo>
                  <a:pt x="2202" y="26"/>
                </a:lnTo>
                <a:lnTo>
                  <a:pt x="2208" y="23"/>
                </a:lnTo>
                <a:lnTo>
                  <a:pt x="2214" y="19"/>
                </a:lnTo>
                <a:lnTo>
                  <a:pt x="2221" y="17"/>
                </a:lnTo>
                <a:lnTo>
                  <a:pt x="2228" y="15"/>
                </a:lnTo>
                <a:lnTo>
                  <a:pt x="2235" y="13"/>
                </a:lnTo>
                <a:lnTo>
                  <a:pt x="2242" y="12"/>
                </a:lnTo>
                <a:lnTo>
                  <a:pt x="2249" y="12"/>
                </a:lnTo>
                <a:lnTo>
                  <a:pt x="2256" y="13"/>
                </a:lnTo>
                <a:lnTo>
                  <a:pt x="2371" y="30"/>
                </a:lnTo>
                <a:lnTo>
                  <a:pt x="2378" y="32"/>
                </a:lnTo>
                <a:lnTo>
                  <a:pt x="2385" y="34"/>
                </a:lnTo>
                <a:lnTo>
                  <a:pt x="2392" y="36"/>
                </a:lnTo>
                <a:lnTo>
                  <a:pt x="2398" y="40"/>
                </a:lnTo>
                <a:lnTo>
                  <a:pt x="2404" y="44"/>
                </a:lnTo>
                <a:lnTo>
                  <a:pt x="2409" y="48"/>
                </a:lnTo>
                <a:lnTo>
                  <a:pt x="2415" y="53"/>
                </a:lnTo>
                <a:lnTo>
                  <a:pt x="2419" y="59"/>
                </a:lnTo>
                <a:lnTo>
                  <a:pt x="2423" y="65"/>
                </a:lnTo>
                <a:lnTo>
                  <a:pt x="2426" y="71"/>
                </a:lnTo>
                <a:lnTo>
                  <a:pt x="2429" y="78"/>
                </a:lnTo>
                <a:lnTo>
                  <a:pt x="2431" y="84"/>
                </a:lnTo>
                <a:lnTo>
                  <a:pt x="2433" y="91"/>
                </a:lnTo>
                <a:lnTo>
                  <a:pt x="2433" y="98"/>
                </a:lnTo>
                <a:lnTo>
                  <a:pt x="2433" y="105"/>
                </a:lnTo>
                <a:lnTo>
                  <a:pt x="2433" y="113"/>
                </a:lnTo>
                <a:lnTo>
                  <a:pt x="2416" y="228"/>
                </a:lnTo>
                <a:lnTo>
                  <a:pt x="2414" y="236"/>
                </a:lnTo>
                <a:lnTo>
                  <a:pt x="2410" y="245"/>
                </a:lnTo>
                <a:lnTo>
                  <a:pt x="2464" y="258"/>
                </a:lnTo>
                <a:lnTo>
                  <a:pt x="2518" y="273"/>
                </a:lnTo>
                <a:lnTo>
                  <a:pt x="2571" y="289"/>
                </a:lnTo>
                <a:lnTo>
                  <a:pt x="2624" y="306"/>
                </a:lnTo>
                <a:lnTo>
                  <a:pt x="2626" y="301"/>
                </a:lnTo>
                <a:lnTo>
                  <a:pt x="2675" y="197"/>
                </a:lnTo>
                <a:lnTo>
                  <a:pt x="2678" y="190"/>
                </a:lnTo>
                <a:lnTo>
                  <a:pt x="2682" y="184"/>
                </a:lnTo>
                <a:lnTo>
                  <a:pt x="2687" y="178"/>
                </a:lnTo>
                <a:lnTo>
                  <a:pt x="2692" y="173"/>
                </a:lnTo>
                <a:lnTo>
                  <a:pt x="2697" y="168"/>
                </a:lnTo>
                <a:lnTo>
                  <a:pt x="2703" y="165"/>
                </a:lnTo>
                <a:lnTo>
                  <a:pt x="2709" y="161"/>
                </a:lnTo>
                <a:lnTo>
                  <a:pt x="2715" y="159"/>
                </a:lnTo>
                <a:lnTo>
                  <a:pt x="2722" y="157"/>
                </a:lnTo>
                <a:lnTo>
                  <a:pt x="2730" y="155"/>
                </a:lnTo>
                <a:lnTo>
                  <a:pt x="2736" y="154"/>
                </a:lnTo>
                <a:lnTo>
                  <a:pt x="2743" y="154"/>
                </a:lnTo>
                <a:lnTo>
                  <a:pt x="2750" y="155"/>
                </a:lnTo>
                <a:lnTo>
                  <a:pt x="2757" y="156"/>
                </a:lnTo>
                <a:lnTo>
                  <a:pt x="2764" y="158"/>
                </a:lnTo>
                <a:lnTo>
                  <a:pt x="2771" y="161"/>
                </a:lnTo>
                <a:lnTo>
                  <a:pt x="2877" y="210"/>
                </a:lnTo>
                <a:lnTo>
                  <a:pt x="2883" y="213"/>
                </a:lnTo>
                <a:lnTo>
                  <a:pt x="2889" y="217"/>
                </a:lnTo>
                <a:lnTo>
                  <a:pt x="2895" y="222"/>
                </a:lnTo>
                <a:lnTo>
                  <a:pt x="2900" y="227"/>
                </a:lnTo>
                <a:lnTo>
                  <a:pt x="2904" y="232"/>
                </a:lnTo>
                <a:lnTo>
                  <a:pt x="2908" y="238"/>
                </a:lnTo>
                <a:lnTo>
                  <a:pt x="2911" y="244"/>
                </a:lnTo>
                <a:lnTo>
                  <a:pt x="2914" y="251"/>
                </a:lnTo>
                <a:lnTo>
                  <a:pt x="2916" y="258"/>
                </a:lnTo>
                <a:lnTo>
                  <a:pt x="2917" y="265"/>
                </a:lnTo>
                <a:lnTo>
                  <a:pt x="2918" y="272"/>
                </a:lnTo>
                <a:lnTo>
                  <a:pt x="2918" y="278"/>
                </a:lnTo>
                <a:lnTo>
                  <a:pt x="2918" y="285"/>
                </a:lnTo>
                <a:lnTo>
                  <a:pt x="2916" y="292"/>
                </a:lnTo>
                <a:lnTo>
                  <a:pt x="2914" y="299"/>
                </a:lnTo>
                <a:lnTo>
                  <a:pt x="2912" y="306"/>
                </a:lnTo>
                <a:lnTo>
                  <a:pt x="2863" y="412"/>
                </a:lnTo>
                <a:lnTo>
                  <a:pt x="2908" y="438"/>
                </a:lnTo>
                <a:lnTo>
                  <a:pt x="2954" y="464"/>
                </a:lnTo>
                <a:lnTo>
                  <a:pt x="2998" y="491"/>
                </a:lnTo>
                <a:lnTo>
                  <a:pt x="3041" y="520"/>
                </a:lnTo>
                <a:lnTo>
                  <a:pt x="3042" y="519"/>
                </a:lnTo>
                <a:lnTo>
                  <a:pt x="3116" y="429"/>
                </a:lnTo>
                <a:lnTo>
                  <a:pt x="3121" y="424"/>
                </a:lnTo>
                <a:lnTo>
                  <a:pt x="3127" y="419"/>
                </a:lnTo>
                <a:lnTo>
                  <a:pt x="3132" y="415"/>
                </a:lnTo>
                <a:lnTo>
                  <a:pt x="3138" y="411"/>
                </a:lnTo>
                <a:lnTo>
                  <a:pt x="3145" y="408"/>
                </a:lnTo>
                <a:lnTo>
                  <a:pt x="3151" y="406"/>
                </a:lnTo>
                <a:lnTo>
                  <a:pt x="3158" y="404"/>
                </a:lnTo>
                <a:lnTo>
                  <a:pt x="3165" y="403"/>
                </a:lnTo>
                <a:lnTo>
                  <a:pt x="3172" y="403"/>
                </a:lnTo>
                <a:lnTo>
                  <a:pt x="3179" y="403"/>
                </a:lnTo>
                <a:lnTo>
                  <a:pt x="3186" y="404"/>
                </a:lnTo>
                <a:lnTo>
                  <a:pt x="3193" y="406"/>
                </a:lnTo>
                <a:lnTo>
                  <a:pt x="3200" y="408"/>
                </a:lnTo>
                <a:lnTo>
                  <a:pt x="3206" y="411"/>
                </a:lnTo>
                <a:lnTo>
                  <a:pt x="3212" y="415"/>
                </a:lnTo>
                <a:lnTo>
                  <a:pt x="3218" y="419"/>
                </a:lnTo>
                <a:lnTo>
                  <a:pt x="3309" y="492"/>
                </a:lnTo>
                <a:lnTo>
                  <a:pt x="3314" y="497"/>
                </a:lnTo>
                <a:lnTo>
                  <a:pt x="3319" y="504"/>
                </a:lnTo>
                <a:lnTo>
                  <a:pt x="3323" y="509"/>
                </a:lnTo>
                <a:lnTo>
                  <a:pt x="3327" y="515"/>
                </a:lnTo>
                <a:lnTo>
                  <a:pt x="3330" y="522"/>
                </a:lnTo>
                <a:lnTo>
                  <a:pt x="3332" y="528"/>
                </a:lnTo>
                <a:lnTo>
                  <a:pt x="3334" y="535"/>
                </a:lnTo>
                <a:lnTo>
                  <a:pt x="3335" y="542"/>
                </a:lnTo>
                <a:lnTo>
                  <a:pt x="3335" y="549"/>
                </a:lnTo>
                <a:lnTo>
                  <a:pt x="3335" y="556"/>
                </a:lnTo>
                <a:lnTo>
                  <a:pt x="3334" y="562"/>
                </a:lnTo>
                <a:lnTo>
                  <a:pt x="3332" y="570"/>
                </a:lnTo>
                <a:lnTo>
                  <a:pt x="3330" y="577"/>
                </a:lnTo>
                <a:lnTo>
                  <a:pt x="3327" y="583"/>
                </a:lnTo>
                <a:lnTo>
                  <a:pt x="3323" y="589"/>
                </a:lnTo>
                <a:lnTo>
                  <a:pt x="3319" y="595"/>
                </a:lnTo>
                <a:lnTo>
                  <a:pt x="3246" y="683"/>
                </a:lnTo>
                <a:lnTo>
                  <a:pt x="3284" y="720"/>
                </a:lnTo>
                <a:lnTo>
                  <a:pt x="3321" y="757"/>
                </a:lnTo>
                <a:lnTo>
                  <a:pt x="3356" y="795"/>
                </a:lnTo>
                <a:lnTo>
                  <a:pt x="3392" y="835"/>
                </a:lnTo>
                <a:lnTo>
                  <a:pt x="3477" y="769"/>
                </a:lnTo>
                <a:lnTo>
                  <a:pt x="3484" y="765"/>
                </a:lnTo>
                <a:lnTo>
                  <a:pt x="3490" y="761"/>
                </a:lnTo>
                <a:lnTo>
                  <a:pt x="3497" y="759"/>
                </a:lnTo>
                <a:lnTo>
                  <a:pt x="3504" y="756"/>
                </a:lnTo>
                <a:lnTo>
                  <a:pt x="3511" y="755"/>
                </a:lnTo>
                <a:lnTo>
                  <a:pt x="3518" y="753"/>
                </a:lnTo>
                <a:lnTo>
                  <a:pt x="3525" y="753"/>
                </a:lnTo>
                <a:lnTo>
                  <a:pt x="3531" y="755"/>
                </a:lnTo>
                <a:lnTo>
                  <a:pt x="3538" y="756"/>
                </a:lnTo>
                <a:lnTo>
                  <a:pt x="3545" y="758"/>
                </a:lnTo>
                <a:lnTo>
                  <a:pt x="3551" y="760"/>
                </a:lnTo>
                <a:lnTo>
                  <a:pt x="3559" y="763"/>
                </a:lnTo>
                <a:lnTo>
                  <a:pt x="3564" y="767"/>
                </a:lnTo>
                <a:lnTo>
                  <a:pt x="3570" y="772"/>
                </a:lnTo>
                <a:lnTo>
                  <a:pt x="3575" y="777"/>
                </a:lnTo>
                <a:lnTo>
                  <a:pt x="3580" y="782"/>
                </a:lnTo>
                <a:lnTo>
                  <a:pt x="3651" y="874"/>
                </a:lnTo>
                <a:lnTo>
                  <a:pt x="3655" y="880"/>
                </a:lnTo>
                <a:lnTo>
                  <a:pt x="3658" y="887"/>
                </a:lnTo>
                <a:lnTo>
                  <a:pt x="3661" y="894"/>
                </a:lnTo>
                <a:lnTo>
                  <a:pt x="3663" y="900"/>
                </a:lnTo>
                <a:lnTo>
                  <a:pt x="3665" y="907"/>
                </a:lnTo>
                <a:lnTo>
                  <a:pt x="3665" y="914"/>
                </a:lnTo>
                <a:lnTo>
                  <a:pt x="3666" y="921"/>
                </a:lnTo>
                <a:lnTo>
                  <a:pt x="3665" y="928"/>
                </a:lnTo>
                <a:lnTo>
                  <a:pt x="3664" y="934"/>
                </a:lnTo>
                <a:lnTo>
                  <a:pt x="3662" y="941"/>
                </a:lnTo>
                <a:lnTo>
                  <a:pt x="3659" y="949"/>
                </a:lnTo>
                <a:lnTo>
                  <a:pt x="3656" y="955"/>
                </a:lnTo>
                <a:lnTo>
                  <a:pt x="3653" y="961"/>
                </a:lnTo>
                <a:lnTo>
                  <a:pt x="3648" y="966"/>
                </a:lnTo>
                <a:lnTo>
                  <a:pt x="3643" y="971"/>
                </a:lnTo>
                <a:lnTo>
                  <a:pt x="3638" y="976"/>
                </a:lnTo>
                <a:lnTo>
                  <a:pt x="3548" y="1045"/>
                </a:lnTo>
                <a:lnTo>
                  <a:pt x="3579" y="1095"/>
                </a:lnTo>
                <a:lnTo>
                  <a:pt x="3607" y="1145"/>
                </a:lnTo>
                <a:lnTo>
                  <a:pt x="3635" y="1195"/>
                </a:lnTo>
                <a:lnTo>
                  <a:pt x="3659" y="1247"/>
                </a:lnTo>
                <a:lnTo>
                  <a:pt x="3668" y="1244"/>
                </a:lnTo>
                <a:lnTo>
                  <a:pt x="3780" y="1214"/>
                </a:lnTo>
                <a:lnTo>
                  <a:pt x="3787" y="1213"/>
                </a:lnTo>
                <a:lnTo>
                  <a:pt x="3794" y="1212"/>
                </a:lnTo>
                <a:lnTo>
                  <a:pt x="3801" y="1212"/>
                </a:lnTo>
                <a:lnTo>
                  <a:pt x="3808" y="1212"/>
                </a:lnTo>
                <a:lnTo>
                  <a:pt x="3816" y="1214"/>
                </a:lnTo>
                <a:lnTo>
                  <a:pt x="3823" y="1215"/>
                </a:lnTo>
                <a:lnTo>
                  <a:pt x="3829" y="1218"/>
                </a:lnTo>
                <a:lnTo>
                  <a:pt x="3835" y="1221"/>
                </a:lnTo>
                <a:lnTo>
                  <a:pt x="3841" y="1225"/>
                </a:lnTo>
                <a:lnTo>
                  <a:pt x="3847" y="1229"/>
                </a:lnTo>
                <a:lnTo>
                  <a:pt x="3852" y="1234"/>
                </a:lnTo>
                <a:lnTo>
                  <a:pt x="3856" y="1239"/>
                </a:lnTo>
                <a:lnTo>
                  <a:pt x="3860" y="1245"/>
                </a:lnTo>
                <a:lnTo>
                  <a:pt x="3864" y="1251"/>
                </a:lnTo>
                <a:lnTo>
                  <a:pt x="3867" y="1258"/>
                </a:lnTo>
                <a:lnTo>
                  <a:pt x="3869" y="1266"/>
                </a:lnTo>
                <a:lnTo>
                  <a:pt x="3900" y="1377"/>
                </a:lnTo>
                <a:lnTo>
                  <a:pt x="3901" y="1384"/>
                </a:lnTo>
                <a:lnTo>
                  <a:pt x="3902" y="1392"/>
                </a:lnTo>
                <a:lnTo>
                  <a:pt x="3902" y="1399"/>
                </a:lnTo>
                <a:lnTo>
                  <a:pt x="3901" y="1406"/>
                </a:lnTo>
                <a:lnTo>
                  <a:pt x="3900" y="1413"/>
                </a:lnTo>
                <a:lnTo>
                  <a:pt x="3898" y="1420"/>
                </a:lnTo>
                <a:lnTo>
                  <a:pt x="3896" y="1426"/>
                </a:lnTo>
                <a:lnTo>
                  <a:pt x="3892" y="1432"/>
                </a:lnTo>
                <a:lnTo>
                  <a:pt x="3889" y="1438"/>
                </a:lnTo>
                <a:lnTo>
                  <a:pt x="3884" y="1444"/>
                </a:lnTo>
                <a:lnTo>
                  <a:pt x="3880" y="1449"/>
                </a:lnTo>
                <a:lnTo>
                  <a:pt x="3873" y="1453"/>
                </a:lnTo>
                <a:lnTo>
                  <a:pt x="3868" y="1458"/>
                </a:lnTo>
                <a:lnTo>
                  <a:pt x="3862" y="1462"/>
                </a:lnTo>
                <a:lnTo>
                  <a:pt x="3855" y="1465"/>
                </a:lnTo>
                <a:lnTo>
                  <a:pt x="3848" y="1467"/>
                </a:lnTo>
                <a:lnTo>
                  <a:pt x="3754" y="1492"/>
                </a:lnTo>
                <a:lnTo>
                  <a:pt x="3767" y="1536"/>
                </a:lnTo>
                <a:lnTo>
                  <a:pt x="3779" y="1580"/>
                </a:lnTo>
                <a:lnTo>
                  <a:pt x="3789" y="1624"/>
                </a:lnTo>
                <a:lnTo>
                  <a:pt x="3798" y="1669"/>
                </a:lnTo>
                <a:lnTo>
                  <a:pt x="3905" y="1653"/>
                </a:lnTo>
                <a:lnTo>
                  <a:pt x="3912" y="1652"/>
                </a:lnTo>
                <a:lnTo>
                  <a:pt x="3919" y="1652"/>
                </a:lnTo>
                <a:lnTo>
                  <a:pt x="3926" y="1652"/>
                </a:lnTo>
                <a:lnTo>
                  <a:pt x="3933" y="1654"/>
                </a:lnTo>
                <a:lnTo>
                  <a:pt x="3941" y="1656"/>
                </a:lnTo>
                <a:lnTo>
                  <a:pt x="3947" y="1658"/>
                </a:lnTo>
                <a:lnTo>
                  <a:pt x="3953" y="1662"/>
                </a:lnTo>
                <a:lnTo>
                  <a:pt x="3959" y="1665"/>
                </a:lnTo>
                <a:lnTo>
                  <a:pt x="3965" y="1670"/>
                </a:lnTo>
                <a:lnTo>
                  <a:pt x="3969" y="1674"/>
                </a:lnTo>
                <a:lnTo>
                  <a:pt x="3974" y="1680"/>
                </a:lnTo>
                <a:lnTo>
                  <a:pt x="3978" y="1685"/>
                </a:lnTo>
                <a:lnTo>
                  <a:pt x="3981" y="1692"/>
                </a:lnTo>
                <a:lnTo>
                  <a:pt x="3984" y="1698"/>
                </a:lnTo>
                <a:lnTo>
                  <a:pt x="3986" y="1705"/>
                </a:lnTo>
                <a:lnTo>
                  <a:pt x="3988" y="1713"/>
                </a:lnTo>
                <a:lnTo>
                  <a:pt x="4007" y="1827"/>
                </a:lnTo>
                <a:lnTo>
                  <a:pt x="4008" y="1834"/>
                </a:lnTo>
                <a:lnTo>
                  <a:pt x="4008" y="1842"/>
                </a:lnTo>
                <a:lnTo>
                  <a:pt x="4007" y="1850"/>
                </a:lnTo>
                <a:lnTo>
                  <a:pt x="4006" y="1856"/>
                </a:lnTo>
                <a:lnTo>
                  <a:pt x="4004" y="1863"/>
                </a:lnTo>
                <a:lnTo>
                  <a:pt x="4000" y="1869"/>
                </a:lnTo>
                <a:lnTo>
                  <a:pt x="3997" y="1876"/>
                </a:lnTo>
                <a:lnTo>
                  <a:pt x="3993" y="1881"/>
                </a:lnTo>
                <a:lnTo>
                  <a:pt x="3989" y="1887"/>
                </a:lnTo>
                <a:lnTo>
                  <a:pt x="3984" y="1892"/>
                </a:lnTo>
                <a:lnTo>
                  <a:pt x="3979" y="1896"/>
                </a:lnTo>
                <a:lnTo>
                  <a:pt x="3973" y="1901"/>
                </a:lnTo>
                <a:lnTo>
                  <a:pt x="3967" y="1905"/>
                </a:lnTo>
                <a:lnTo>
                  <a:pt x="3961" y="1907"/>
                </a:lnTo>
                <a:lnTo>
                  <a:pt x="3954" y="1910"/>
                </a:lnTo>
                <a:lnTo>
                  <a:pt x="3946" y="1911"/>
                </a:lnTo>
                <a:lnTo>
                  <a:pt x="3832" y="1929"/>
                </a:lnTo>
                <a:lnTo>
                  <a:pt x="3831" y="1929"/>
                </a:lnTo>
                <a:lnTo>
                  <a:pt x="3833" y="1990"/>
                </a:lnTo>
                <a:lnTo>
                  <a:pt x="3833" y="2052"/>
                </a:lnTo>
                <a:lnTo>
                  <a:pt x="3831" y="2113"/>
                </a:lnTo>
                <a:lnTo>
                  <a:pt x="3827" y="2174"/>
                </a:lnTo>
                <a:lnTo>
                  <a:pt x="3930" y="2182"/>
                </a:lnTo>
                <a:lnTo>
                  <a:pt x="3937" y="2183"/>
                </a:lnTo>
                <a:lnTo>
                  <a:pt x="3945" y="2185"/>
                </a:lnTo>
                <a:lnTo>
                  <a:pt x="3952" y="2187"/>
                </a:lnTo>
                <a:lnTo>
                  <a:pt x="3958" y="2190"/>
                </a:lnTo>
                <a:lnTo>
                  <a:pt x="3964" y="2194"/>
                </a:lnTo>
                <a:lnTo>
                  <a:pt x="3970" y="2198"/>
                </a:lnTo>
                <a:lnTo>
                  <a:pt x="3975" y="2203"/>
                </a:lnTo>
                <a:lnTo>
                  <a:pt x="3979" y="2208"/>
                </a:lnTo>
                <a:lnTo>
                  <a:pt x="3984" y="2213"/>
                </a:lnTo>
                <a:lnTo>
                  <a:pt x="3987" y="2220"/>
                </a:lnTo>
                <a:lnTo>
                  <a:pt x="3990" y="2226"/>
                </a:lnTo>
                <a:lnTo>
                  <a:pt x="3993" y="2233"/>
                </a:lnTo>
                <a:lnTo>
                  <a:pt x="3995" y="2239"/>
                </a:lnTo>
                <a:lnTo>
                  <a:pt x="3996" y="2246"/>
                </a:lnTo>
                <a:lnTo>
                  <a:pt x="3996" y="2253"/>
                </a:lnTo>
                <a:lnTo>
                  <a:pt x="3996" y="2261"/>
                </a:lnTo>
                <a:lnTo>
                  <a:pt x="3986" y="2377"/>
                </a:lnTo>
                <a:lnTo>
                  <a:pt x="3986" y="2384"/>
                </a:lnTo>
                <a:lnTo>
                  <a:pt x="3984" y="2391"/>
                </a:lnTo>
                <a:lnTo>
                  <a:pt x="3981" y="2398"/>
                </a:lnTo>
                <a:lnTo>
                  <a:pt x="3979" y="2404"/>
                </a:lnTo>
                <a:lnTo>
                  <a:pt x="3975" y="2411"/>
                </a:lnTo>
                <a:lnTo>
                  <a:pt x="3971" y="2417"/>
                </a:lnTo>
                <a:lnTo>
                  <a:pt x="3966" y="2422"/>
                </a:lnTo>
                <a:lnTo>
                  <a:pt x="3961" y="2426"/>
                </a:lnTo>
                <a:lnTo>
                  <a:pt x="3956" y="2431"/>
                </a:lnTo>
                <a:lnTo>
                  <a:pt x="3950" y="2434"/>
                </a:lnTo>
                <a:lnTo>
                  <a:pt x="3944" y="2437"/>
                </a:lnTo>
                <a:lnTo>
                  <a:pt x="3936" y="2440"/>
                </a:lnTo>
                <a:lnTo>
                  <a:pt x="3930" y="2442"/>
                </a:lnTo>
                <a:lnTo>
                  <a:pt x="3923" y="2443"/>
                </a:lnTo>
                <a:lnTo>
                  <a:pt x="3915" y="2443"/>
                </a:lnTo>
                <a:lnTo>
                  <a:pt x="3908" y="2443"/>
                </a:lnTo>
                <a:lnTo>
                  <a:pt x="3792" y="2434"/>
                </a:lnTo>
                <a:lnTo>
                  <a:pt x="3787" y="2433"/>
                </a:lnTo>
                <a:lnTo>
                  <a:pt x="3773" y="2488"/>
                </a:lnTo>
                <a:lnTo>
                  <a:pt x="3758" y="2543"/>
                </a:lnTo>
                <a:lnTo>
                  <a:pt x="3741" y="2596"/>
                </a:lnTo>
                <a:lnTo>
                  <a:pt x="3722" y="2650"/>
                </a:lnTo>
                <a:lnTo>
                  <a:pt x="3823" y="2693"/>
                </a:lnTo>
                <a:lnTo>
                  <a:pt x="3829" y="2697"/>
                </a:lnTo>
                <a:lnTo>
                  <a:pt x="3835" y="2700"/>
                </a:lnTo>
                <a:lnTo>
                  <a:pt x="3841" y="2705"/>
                </a:lnTo>
                <a:lnTo>
                  <a:pt x="3846" y="2710"/>
                </a:lnTo>
                <a:lnTo>
                  <a:pt x="3851" y="2715"/>
                </a:lnTo>
                <a:lnTo>
                  <a:pt x="3855" y="2720"/>
                </a:lnTo>
                <a:lnTo>
                  <a:pt x="3858" y="2727"/>
                </a:lnTo>
                <a:lnTo>
                  <a:pt x="3861" y="2734"/>
                </a:lnTo>
                <a:lnTo>
                  <a:pt x="3863" y="2740"/>
                </a:lnTo>
                <a:lnTo>
                  <a:pt x="3865" y="2747"/>
                </a:lnTo>
                <a:lnTo>
                  <a:pt x="3866" y="2754"/>
                </a:lnTo>
                <a:lnTo>
                  <a:pt x="3866" y="2761"/>
                </a:lnTo>
                <a:lnTo>
                  <a:pt x="3865" y="2768"/>
                </a:lnTo>
                <a:lnTo>
                  <a:pt x="3864" y="2775"/>
                </a:lnTo>
                <a:lnTo>
                  <a:pt x="3862" y="2782"/>
                </a:lnTo>
                <a:lnTo>
                  <a:pt x="3860" y="2790"/>
                </a:lnTo>
                <a:lnTo>
                  <a:pt x="3814" y="2896"/>
                </a:lnTo>
                <a:lnTo>
                  <a:pt x="3810" y="2902"/>
                </a:lnTo>
                <a:lnTo>
                  <a:pt x="3806" y="2908"/>
                </a:lnTo>
                <a:lnTo>
                  <a:pt x="3802" y="2914"/>
                </a:lnTo>
                <a:lnTo>
                  <a:pt x="3797" y="2920"/>
                </a:lnTo>
                <a:lnTo>
                  <a:pt x="3792" y="2924"/>
                </a:lnTo>
                <a:lnTo>
                  <a:pt x="3786" y="2928"/>
                </a:lnTo>
                <a:lnTo>
                  <a:pt x="3780" y="2932"/>
                </a:lnTo>
                <a:lnTo>
                  <a:pt x="3774" y="2935"/>
                </a:lnTo>
                <a:lnTo>
                  <a:pt x="3767" y="2937"/>
                </a:lnTo>
                <a:lnTo>
                  <a:pt x="3761" y="2938"/>
                </a:lnTo>
                <a:lnTo>
                  <a:pt x="3754" y="2939"/>
                </a:lnTo>
                <a:lnTo>
                  <a:pt x="3746" y="2940"/>
                </a:lnTo>
                <a:lnTo>
                  <a:pt x="3739" y="2939"/>
                </a:lnTo>
                <a:lnTo>
                  <a:pt x="3732" y="2938"/>
                </a:lnTo>
                <a:lnTo>
                  <a:pt x="3725" y="2936"/>
                </a:lnTo>
                <a:lnTo>
                  <a:pt x="3718" y="2934"/>
                </a:lnTo>
                <a:lnTo>
                  <a:pt x="3615" y="2889"/>
                </a:lnTo>
                <a:lnTo>
                  <a:pt x="3591" y="2933"/>
                </a:lnTo>
                <a:lnTo>
                  <a:pt x="3565" y="2976"/>
                </a:lnTo>
                <a:lnTo>
                  <a:pt x="3538" y="3020"/>
                </a:lnTo>
                <a:lnTo>
                  <a:pt x="3510" y="3063"/>
                </a:lnTo>
                <a:lnTo>
                  <a:pt x="3592" y="3123"/>
                </a:lnTo>
                <a:lnTo>
                  <a:pt x="3598" y="3128"/>
                </a:lnTo>
                <a:lnTo>
                  <a:pt x="3603" y="3133"/>
                </a:lnTo>
                <a:lnTo>
                  <a:pt x="3607" y="3139"/>
                </a:lnTo>
                <a:lnTo>
                  <a:pt x="3611" y="3145"/>
                </a:lnTo>
                <a:lnTo>
                  <a:pt x="3614" y="3151"/>
                </a:lnTo>
                <a:lnTo>
                  <a:pt x="3617" y="3157"/>
                </a:lnTo>
                <a:lnTo>
                  <a:pt x="3619" y="3164"/>
                </a:lnTo>
                <a:lnTo>
                  <a:pt x="3621" y="3171"/>
                </a:lnTo>
                <a:lnTo>
                  <a:pt x="3622" y="3178"/>
                </a:lnTo>
                <a:lnTo>
                  <a:pt x="3622" y="3185"/>
                </a:lnTo>
                <a:lnTo>
                  <a:pt x="3621" y="3192"/>
                </a:lnTo>
                <a:lnTo>
                  <a:pt x="3619" y="3199"/>
                </a:lnTo>
                <a:lnTo>
                  <a:pt x="3617" y="3206"/>
                </a:lnTo>
                <a:lnTo>
                  <a:pt x="3614" y="3212"/>
                </a:lnTo>
                <a:lnTo>
                  <a:pt x="3611" y="3219"/>
                </a:lnTo>
                <a:lnTo>
                  <a:pt x="3607" y="3225"/>
                </a:lnTo>
                <a:lnTo>
                  <a:pt x="3538" y="3319"/>
                </a:lnTo>
                <a:lnTo>
                  <a:pt x="3534" y="3324"/>
                </a:lnTo>
                <a:lnTo>
                  <a:pt x="3528" y="3329"/>
                </a:lnTo>
                <a:lnTo>
                  <a:pt x="3523" y="3334"/>
                </a:lnTo>
                <a:lnTo>
                  <a:pt x="3517" y="3338"/>
                </a:lnTo>
                <a:lnTo>
                  <a:pt x="3511" y="3341"/>
                </a:lnTo>
                <a:lnTo>
                  <a:pt x="3505" y="3344"/>
                </a:lnTo>
                <a:lnTo>
                  <a:pt x="3498" y="3346"/>
                </a:lnTo>
                <a:lnTo>
                  <a:pt x="3490" y="3347"/>
                </a:lnTo>
                <a:lnTo>
                  <a:pt x="3483" y="3348"/>
                </a:lnTo>
                <a:lnTo>
                  <a:pt x="3476" y="3348"/>
                </a:lnTo>
                <a:lnTo>
                  <a:pt x="3470" y="3347"/>
                </a:lnTo>
                <a:lnTo>
                  <a:pt x="3463" y="3346"/>
                </a:lnTo>
                <a:lnTo>
                  <a:pt x="3456" y="3344"/>
                </a:lnTo>
                <a:lnTo>
                  <a:pt x="3449" y="3341"/>
                </a:lnTo>
                <a:lnTo>
                  <a:pt x="3443" y="3338"/>
                </a:lnTo>
                <a:lnTo>
                  <a:pt x="3437" y="3334"/>
                </a:lnTo>
                <a:lnTo>
                  <a:pt x="3345" y="3266"/>
                </a:lnTo>
                <a:lnTo>
                  <a:pt x="3306" y="3307"/>
                </a:lnTo>
                <a:lnTo>
                  <a:pt x="3266" y="3346"/>
                </a:lnTo>
                <a:lnTo>
                  <a:pt x="3224" y="3385"/>
                </a:lnTo>
                <a:lnTo>
                  <a:pt x="3181" y="3421"/>
                </a:lnTo>
                <a:lnTo>
                  <a:pt x="3190" y="3430"/>
                </a:lnTo>
                <a:lnTo>
                  <a:pt x="3197" y="3439"/>
                </a:lnTo>
                <a:lnTo>
                  <a:pt x="3264" y="3534"/>
                </a:lnTo>
                <a:lnTo>
                  <a:pt x="3267" y="3540"/>
                </a:lnTo>
                <a:lnTo>
                  <a:pt x="3271" y="3546"/>
                </a:lnTo>
                <a:lnTo>
                  <a:pt x="3273" y="3554"/>
                </a:lnTo>
                <a:lnTo>
                  <a:pt x="3275" y="3561"/>
                </a:lnTo>
                <a:lnTo>
                  <a:pt x="3276" y="3567"/>
                </a:lnTo>
                <a:lnTo>
                  <a:pt x="3276" y="3574"/>
                </a:lnTo>
                <a:lnTo>
                  <a:pt x="3276" y="3581"/>
                </a:lnTo>
                <a:lnTo>
                  <a:pt x="3275" y="3588"/>
                </a:lnTo>
                <a:lnTo>
                  <a:pt x="3274" y="3595"/>
                </a:lnTo>
                <a:lnTo>
                  <a:pt x="3272" y="3601"/>
                </a:lnTo>
                <a:lnTo>
                  <a:pt x="3269" y="3608"/>
                </a:lnTo>
                <a:lnTo>
                  <a:pt x="3266" y="3614"/>
                </a:lnTo>
                <a:lnTo>
                  <a:pt x="3262" y="3620"/>
                </a:lnTo>
                <a:lnTo>
                  <a:pt x="3257" y="3626"/>
                </a:lnTo>
                <a:lnTo>
                  <a:pt x="3252" y="3631"/>
                </a:lnTo>
                <a:lnTo>
                  <a:pt x="3246" y="3635"/>
                </a:lnTo>
                <a:lnTo>
                  <a:pt x="3150" y="3702"/>
                </a:lnTo>
                <a:lnTo>
                  <a:pt x="3144" y="3706"/>
                </a:lnTo>
                <a:lnTo>
                  <a:pt x="3138" y="3709"/>
                </a:lnTo>
                <a:lnTo>
                  <a:pt x="3131" y="3711"/>
                </a:lnTo>
                <a:lnTo>
                  <a:pt x="3124" y="3713"/>
                </a:lnTo>
                <a:lnTo>
                  <a:pt x="3117" y="3714"/>
                </a:lnTo>
                <a:lnTo>
                  <a:pt x="3109" y="3715"/>
                </a:lnTo>
                <a:lnTo>
                  <a:pt x="3103" y="3715"/>
                </a:lnTo>
                <a:lnTo>
                  <a:pt x="3096" y="3714"/>
                </a:lnTo>
                <a:lnTo>
                  <a:pt x="3089" y="3712"/>
                </a:lnTo>
                <a:lnTo>
                  <a:pt x="3082" y="3710"/>
                </a:lnTo>
                <a:lnTo>
                  <a:pt x="3076" y="3707"/>
                </a:lnTo>
                <a:lnTo>
                  <a:pt x="3070" y="3704"/>
                </a:lnTo>
                <a:lnTo>
                  <a:pt x="3064" y="3700"/>
                </a:lnTo>
                <a:lnTo>
                  <a:pt x="3059" y="3695"/>
                </a:lnTo>
                <a:lnTo>
                  <a:pt x="3054" y="3690"/>
                </a:lnTo>
                <a:lnTo>
                  <a:pt x="3049" y="3684"/>
                </a:lnTo>
                <a:lnTo>
                  <a:pt x="2982" y="3589"/>
                </a:lnTo>
                <a:lnTo>
                  <a:pt x="2977" y="3581"/>
                </a:lnTo>
                <a:lnTo>
                  <a:pt x="2973" y="3572"/>
                </a:lnTo>
                <a:lnTo>
                  <a:pt x="2925" y="3602"/>
                </a:lnTo>
                <a:lnTo>
                  <a:pt x="2874" y="3630"/>
                </a:lnTo>
                <a:lnTo>
                  <a:pt x="2823" y="3656"/>
                </a:lnTo>
                <a:lnTo>
                  <a:pt x="2772" y="3682"/>
                </a:lnTo>
                <a:lnTo>
                  <a:pt x="2778" y="3690"/>
                </a:lnTo>
                <a:lnTo>
                  <a:pt x="2783" y="3700"/>
                </a:lnTo>
                <a:lnTo>
                  <a:pt x="2825" y="3809"/>
                </a:lnTo>
                <a:lnTo>
                  <a:pt x="2827" y="3816"/>
                </a:lnTo>
                <a:lnTo>
                  <a:pt x="2829" y="3823"/>
                </a:lnTo>
                <a:lnTo>
                  <a:pt x="2829" y="3830"/>
                </a:lnTo>
                <a:lnTo>
                  <a:pt x="2830" y="3837"/>
                </a:lnTo>
                <a:lnTo>
                  <a:pt x="2829" y="3844"/>
                </a:lnTo>
                <a:lnTo>
                  <a:pt x="2828" y="3851"/>
                </a:lnTo>
                <a:lnTo>
                  <a:pt x="2826" y="3857"/>
                </a:lnTo>
                <a:lnTo>
                  <a:pt x="2823" y="3864"/>
                </a:lnTo>
                <a:lnTo>
                  <a:pt x="2820" y="3871"/>
                </a:lnTo>
                <a:lnTo>
                  <a:pt x="2817" y="3877"/>
                </a:lnTo>
                <a:lnTo>
                  <a:pt x="2812" y="3882"/>
                </a:lnTo>
                <a:lnTo>
                  <a:pt x="2808" y="3887"/>
                </a:lnTo>
                <a:lnTo>
                  <a:pt x="2802" y="3892"/>
                </a:lnTo>
                <a:lnTo>
                  <a:pt x="2797" y="3896"/>
                </a:lnTo>
                <a:lnTo>
                  <a:pt x="2789" y="3900"/>
                </a:lnTo>
                <a:lnTo>
                  <a:pt x="2783" y="3903"/>
                </a:lnTo>
                <a:lnTo>
                  <a:pt x="2675" y="3945"/>
                </a:lnTo>
                <a:lnTo>
                  <a:pt x="2668" y="3947"/>
                </a:lnTo>
                <a:lnTo>
                  <a:pt x="2660" y="3949"/>
                </a:lnTo>
                <a:lnTo>
                  <a:pt x="2653" y="3949"/>
                </a:lnTo>
                <a:lnTo>
                  <a:pt x="2646" y="3950"/>
                </a:lnTo>
                <a:lnTo>
                  <a:pt x="2639" y="3949"/>
                </a:lnTo>
                <a:lnTo>
                  <a:pt x="2632" y="3948"/>
                </a:lnTo>
                <a:lnTo>
                  <a:pt x="2626" y="3946"/>
                </a:lnTo>
                <a:lnTo>
                  <a:pt x="2619" y="3943"/>
                </a:lnTo>
                <a:lnTo>
                  <a:pt x="2613" y="3940"/>
                </a:lnTo>
                <a:lnTo>
                  <a:pt x="2607" y="3937"/>
                </a:lnTo>
                <a:lnTo>
                  <a:pt x="2601" y="3931"/>
                </a:lnTo>
                <a:lnTo>
                  <a:pt x="2596" y="3927"/>
                </a:lnTo>
                <a:lnTo>
                  <a:pt x="2591" y="3921"/>
                </a:lnTo>
                <a:lnTo>
                  <a:pt x="2587" y="3916"/>
                </a:lnTo>
                <a:lnTo>
                  <a:pt x="2583" y="3909"/>
                </a:lnTo>
                <a:lnTo>
                  <a:pt x="2580" y="3903"/>
                </a:lnTo>
                <a:lnTo>
                  <a:pt x="2539" y="3794"/>
                </a:lnTo>
                <a:lnTo>
                  <a:pt x="2535" y="3783"/>
                </a:lnTo>
                <a:lnTo>
                  <a:pt x="2533" y="3771"/>
                </a:lnTo>
                <a:lnTo>
                  <a:pt x="2483" y="3786"/>
                </a:lnTo>
                <a:lnTo>
                  <a:pt x="2431" y="3798"/>
                </a:lnTo>
                <a:lnTo>
                  <a:pt x="2379" y="3811"/>
                </a:lnTo>
                <a:lnTo>
                  <a:pt x="2327" y="3820"/>
                </a:lnTo>
                <a:lnTo>
                  <a:pt x="2328" y="3823"/>
                </a:lnTo>
                <a:lnTo>
                  <a:pt x="2358" y="3936"/>
                </a:lnTo>
                <a:lnTo>
                  <a:pt x="2360" y="3943"/>
                </a:lnTo>
                <a:lnTo>
                  <a:pt x="2361" y="3950"/>
                </a:lnTo>
                <a:lnTo>
                  <a:pt x="2361" y="3957"/>
                </a:lnTo>
                <a:lnTo>
                  <a:pt x="2360" y="3964"/>
                </a:lnTo>
                <a:lnTo>
                  <a:pt x="2359" y="3971"/>
                </a:lnTo>
                <a:lnTo>
                  <a:pt x="2357" y="3977"/>
                </a:lnTo>
                <a:lnTo>
                  <a:pt x="2355" y="3984"/>
                </a:lnTo>
                <a:lnTo>
                  <a:pt x="2351" y="3990"/>
                </a:lnTo>
                <a:lnTo>
                  <a:pt x="2348" y="3996"/>
                </a:lnTo>
                <a:lnTo>
                  <a:pt x="2342" y="4002"/>
                </a:lnTo>
                <a:lnTo>
                  <a:pt x="2338" y="4007"/>
                </a:lnTo>
                <a:lnTo>
                  <a:pt x="2332" y="4012"/>
                </a:lnTo>
                <a:lnTo>
                  <a:pt x="2327" y="4016"/>
                </a:lnTo>
                <a:lnTo>
                  <a:pt x="2320" y="4019"/>
                </a:lnTo>
                <a:lnTo>
                  <a:pt x="2314" y="4022"/>
                </a:lnTo>
                <a:lnTo>
                  <a:pt x="2307" y="4024"/>
                </a:lnTo>
                <a:lnTo>
                  <a:pt x="2195" y="4054"/>
                </a:lnTo>
                <a:lnTo>
                  <a:pt x="2187" y="4056"/>
                </a:lnTo>
                <a:lnTo>
                  <a:pt x="2180" y="4057"/>
                </a:lnTo>
                <a:lnTo>
                  <a:pt x="2173" y="4057"/>
                </a:lnTo>
                <a:lnTo>
                  <a:pt x="2166" y="4056"/>
                </a:lnTo>
                <a:lnTo>
                  <a:pt x="2159" y="4055"/>
                </a:lnTo>
                <a:lnTo>
                  <a:pt x="2152" y="4053"/>
                </a:lnTo>
                <a:lnTo>
                  <a:pt x="2145" y="4050"/>
                </a:lnTo>
                <a:lnTo>
                  <a:pt x="2139" y="4047"/>
                </a:lnTo>
                <a:lnTo>
                  <a:pt x="2133" y="4043"/>
                </a:lnTo>
                <a:lnTo>
                  <a:pt x="2128" y="4039"/>
                </a:lnTo>
                <a:lnTo>
                  <a:pt x="2123" y="4034"/>
                </a:lnTo>
                <a:lnTo>
                  <a:pt x="2118" y="4029"/>
                </a:lnTo>
                <a:lnTo>
                  <a:pt x="2114" y="4023"/>
                </a:lnTo>
                <a:lnTo>
                  <a:pt x="2111" y="4017"/>
                </a:lnTo>
                <a:lnTo>
                  <a:pt x="2108" y="4011"/>
                </a:lnTo>
                <a:lnTo>
                  <a:pt x="2106" y="4004"/>
                </a:lnTo>
                <a:lnTo>
                  <a:pt x="2075" y="3891"/>
                </a:lnTo>
                <a:lnTo>
                  <a:pt x="2073" y="3880"/>
                </a:lnTo>
                <a:lnTo>
                  <a:pt x="2073" y="3868"/>
                </a:lnTo>
                <a:lnTo>
                  <a:pt x="2074" y="3857"/>
                </a:lnTo>
                <a:lnTo>
                  <a:pt x="2077" y="3846"/>
                </a:lnTo>
                <a:lnTo>
                  <a:pt x="2020" y="3848"/>
                </a:lnTo>
                <a:lnTo>
                  <a:pt x="1964" y="3847"/>
                </a:lnTo>
                <a:lnTo>
                  <a:pt x="1908" y="3845"/>
                </a:lnTo>
                <a:lnTo>
                  <a:pt x="1851" y="3841"/>
                </a:lnTo>
                <a:lnTo>
                  <a:pt x="1851" y="3848"/>
                </a:lnTo>
                <a:lnTo>
                  <a:pt x="1851" y="3854"/>
                </a:lnTo>
                <a:lnTo>
                  <a:pt x="1835" y="3970"/>
                </a:lnTo>
                <a:lnTo>
                  <a:pt x="1834" y="3977"/>
                </a:lnTo>
                <a:lnTo>
                  <a:pt x="1832" y="3984"/>
                </a:lnTo>
                <a:lnTo>
                  <a:pt x="1829" y="3991"/>
                </a:lnTo>
                <a:lnTo>
                  <a:pt x="1826" y="3998"/>
                </a:lnTo>
                <a:lnTo>
                  <a:pt x="1822" y="4004"/>
                </a:lnTo>
                <a:lnTo>
                  <a:pt x="1818" y="4009"/>
                </a:lnTo>
                <a:lnTo>
                  <a:pt x="1813" y="4014"/>
                </a:lnTo>
                <a:lnTo>
                  <a:pt x="1808" y="4018"/>
                </a:lnTo>
                <a:lnTo>
                  <a:pt x="1802" y="4022"/>
                </a:lnTo>
                <a:lnTo>
                  <a:pt x="1796" y="4026"/>
                </a:lnTo>
                <a:lnTo>
                  <a:pt x="1790" y="4029"/>
                </a:lnTo>
                <a:lnTo>
                  <a:pt x="1783" y="4031"/>
                </a:lnTo>
                <a:lnTo>
                  <a:pt x="1776" y="4032"/>
                </a:lnTo>
                <a:lnTo>
                  <a:pt x="1768" y="4033"/>
                </a:lnTo>
                <a:lnTo>
                  <a:pt x="1761" y="4033"/>
                </a:lnTo>
                <a:lnTo>
                  <a:pt x="1754" y="4033"/>
                </a:lnTo>
                <a:lnTo>
                  <a:pt x="1638" y="4018"/>
                </a:lnTo>
                <a:lnTo>
                  <a:pt x="1631" y="4017"/>
                </a:lnTo>
                <a:lnTo>
                  <a:pt x="1624" y="4015"/>
                </a:lnTo>
                <a:lnTo>
                  <a:pt x="1618" y="4012"/>
                </a:lnTo>
                <a:lnTo>
                  <a:pt x="1611" y="4009"/>
                </a:lnTo>
                <a:lnTo>
                  <a:pt x="1606" y="4005"/>
                </a:lnTo>
                <a:lnTo>
                  <a:pt x="1600" y="4001"/>
                </a:lnTo>
                <a:lnTo>
                  <a:pt x="1595" y="3995"/>
                </a:lnTo>
                <a:lnTo>
                  <a:pt x="1591" y="3990"/>
                </a:lnTo>
                <a:lnTo>
                  <a:pt x="1587" y="3984"/>
                </a:lnTo>
                <a:lnTo>
                  <a:pt x="1584" y="3978"/>
                </a:lnTo>
                <a:lnTo>
                  <a:pt x="1580" y="3972"/>
                </a:lnTo>
                <a:lnTo>
                  <a:pt x="1578" y="3965"/>
                </a:lnTo>
                <a:lnTo>
                  <a:pt x="1576" y="3958"/>
                </a:lnTo>
                <a:lnTo>
                  <a:pt x="1575" y="3951"/>
                </a:lnTo>
                <a:lnTo>
                  <a:pt x="1575" y="3944"/>
                </a:lnTo>
                <a:lnTo>
                  <a:pt x="1576" y="3937"/>
                </a:lnTo>
                <a:lnTo>
                  <a:pt x="1591" y="3821"/>
                </a:lnTo>
                <a:lnTo>
                  <a:pt x="1594" y="3811"/>
                </a:lnTo>
                <a:lnTo>
                  <a:pt x="1597" y="3800"/>
                </a:lnTo>
                <a:lnTo>
                  <a:pt x="1541" y="3786"/>
                </a:lnTo>
                <a:lnTo>
                  <a:pt x="1486" y="3771"/>
                </a:lnTo>
                <a:lnTo>
                  <a:pt x="1431" y="3754"/>
                </a:lnTo>
                <a:lnTo>
                  <a:pt x="1376" y="3734"/>
                </a:lnTo>
                <a:lnTo>
                  <a:pt x="1338" y="3837"/>
                </a:lnTo>
                <a:lnTo>
                  <a:pt x="1335" y="3844"/>
                </a:lnTo>
                <a:lnTo>
                  <a:pt x="1332" y="3850"/>
                </a:lnTo>
                <a:lnTo>
                  <a:pt x="1327" y="3856"/>
                </a:lnTo>
                <a:lnTo>
                  <a:pt x="1322" y="3861"/>
                </a:lnTo>
                <a:lnTo>
                  <a:pt x="1317" y="3866"/>
                </a:lnTo>
                <a:lnTo>
                  <a:pt x="1312" y="3872"/>
                </a:lnTo>
                <a:lnTo>
                  <a:pt x="1306" y="3875"/>
                </a:lnTo>
                <a:lnTo>
                  <a:pt x="1300" y="3878"/>
                </a:lnTo>
                <a:lnTo>
                  <a:pt x="1293" y="3881"/>
                </a:lnTo>
                <a:lnTo>
                  <a:pt x="1287" y="3883"/>
                </a:lnTo>
                <a:lnTo>
                  <a:pt x="1280" y="3884"/>
                </a:lnTo>
                <a:lnTo>
                  <a:pt x="1273" y="3885"/>
                </a:lnTo>
                <a:lnTo>
                  <a:pt x="1266" y="3885"/>
                </a:lnTo>
                <a:lnTo>
                  <a:pt x="1258" y="3884"/>
                </a:lnTo>
                <a:lnTo>
                  <a:pt x="1251" y="3883"/>
                </a:lnTo>
                <a:lnTo>
                  <a:pt x="1244" y="3880"/>
                </a:lnTo>
                <a:lnTo>
                  <a:pt x="1135" y="3839"/>
                </a:lnTo>
                <a:lnTo>
                  <a:pt x="1128" y="3836"/>
                </a:lnTo>
                <a:lnTo>
                  <a:pt x="1122" y="3833"/>
                </a:lnTo>
                <a:lnTo>
                  <a:pt x="1116" y="3829"/>
                </a:lnTo>
                <a:lnTo>
                  <a:pt x="1111" y="3824"/>
                </a:lnTo>
                <a:lnTo>
                  <a:pt x="1106" y="3819"/>
                </a:lnTo>
                <a:lnTo>
                  <a:pt x="1102" y="3814"/>
                </a:lnTo>
                <a:lnTo>
                  <a:pt x="1098" y="3808"/>
                </a:lnTo>
                <a:lnTo>
                  <a:pt x="1095" y="3801"/>
                </a:lnTo>
                <a:lnTo>
                  <a:pt x="1092" y="3794"/>
                </a:lnTo>
                <a:lnTo>
                  <a:pt x="1090" y="3788"/>
                </a:lnTo>
                <a:lnTo>
                  <a:pt x="1089" y="3781"/>
                </a:lnTo>
                <a:lnTo>
                  <a:pt x="1088" y="3774"/>
                </a:lnTo>
                <a:lnTo>
                  <a:pt x="1088" y="3767"/>
                </a:lnTo>
                <a:lnTo>
                  <a:pt x="1089" y="3760"/>
                </a:lnTo>
                <a:lnTo>
                  <a:pt x="1091" y="3753"/>
                </a:lnTo>
                <a:lnTo>
                  <a:pt x="1093" y="3746"/>
                </a:lnTo>
                <a:lnTo>
                  <a:pt x="1133" y="3637"/>
                </a:lnTo>
                <a:lnTo>
                  <a:pt x="1139" y="3627"/>
                </a:lnTo>
                <a:lnTo>
                  <a:pt x="1094" y="3601"/>
                </a:lnTo>
                <a:lnTo>
                  <a:pt x="1049" y="3575"/>
                </a:lnTo>
                <a:lnTo>
                  <a:pt x="1006" y="3547"/>
                </a:lnTo>
                <a:lnTo>
                  <a:pt x="964" y="3518"/>
                </a:lnTo>
                <a:lnTo>
                  <a:pt x="885" y="3598"/>
                </a:lnTo>
                <a:lnTo>
                  <a:pt x="878" y="3603"/>
                </a:lnTo>
                <a:lnTo>
                  <a:pt x="872" y="3608"/>
                </a:lnTo>
                <a:lnTo>
                  <a:pt x="866" y="3611"/>
                </a:lnTo>
                <a:lnTo>
                  <a:pt x="860" y="3614"/>
                </a:lnTo>
                <a:lnTo>
                  <a:pt x="853" y="3618"/>
                </a:lnTo>
                <a:lnTo>
                  <a:pt x="847" y="3619"/>
                </a:lnTo>
                <a:lnTo>
                  <a:pt x="840" y="3620"/>
                </a:lnTo>
                <a:lnTo>
                  <a:pt x="833" y="3621"/>
                </a:lnTo>
                <a:lnTo>
                  <a:pt x="826" y="3620"/>
                </a:lnTo>
                <a:lnTo>
                  <a:pt x="818" y="3620"/>
                </a:lnTo>
                <a:lnTo>
                  <a:pt x="812" y="3618"/>
                </a:lnTo>
                <a:lnTo>
                  <a:pt x="805" y="3616"/>
                </a:lnTo>
                <a:lnTo>
                  <a:pt x="799" y="3612"/>
                </a:lnTo>
                <a:lnTo>
                  <a:pt x="793" y="3608"/>
                </a:lnTo>
                <a:lnTo>
                  <a:pt x="787" y="3604"/>
                </a:lnTo>
                <a:lnTo>
                  <a:pt x="781" y="3599"/>
                </a:lnTo>
                <a:lnTo>
                  <a:pt x="699" y="3518"/>
                </a:lnTo>
                <a:lnTo>
                  <a:pt x="694" y="3512"/>
                </a:lnTo>
                <a:lnTo>
                  <a:pt x="689" y="3507"/>
                </a:lnTo>
                <a:lnTo>
                  <a:pt x="685" y="3500"/>
                </a:lnTo>
                <a:lnTo>
                  <a:pt x="682" y="3494"/>
                </a:lnTo>
                <a:lnTo>
                  <a:pt x="680" y="3487"/>
                </a:lnTo>
                <a:lnTo>
                  <a:pt x="678" y="3480"/>
                </a:lnTo>
                <a:lnTo>
                  <a:pt x="677" y="3473"/>
                </a:lnTo>
                <a:lnTo>
                  <a:pt x="677" y="3466"/>
                </a:lnTo>
                <a:lnTo>
                  <a:pt x="677" y="3459"/>
                </a:lnTo>
                <a:lnTo>
                  <a:pt x="678" y="3452"/>
                </a:lnTo>
                <a:lnTo>
                  <a:pt x="679" y="3446"/>
                </a:lnTo>
                <a:lnTo>
                  <a:pt x="682" y="3439"/>
                </a:lnTo>
                <a:lnTo>
                  <a:pt x="685" y="3433"/>
                </a:lnTo>
                <a:lnTo>
                  <a:pt x="688" y="3427"/>
                </a:lnTo>
                <a:lnTo>
                  <a:pt x="693" y="3420"/>
                </a:lnTo>
                <a:lnTo>
                  <a:pt x="698" y="3414"/>
                </a:lnTo>
                <a:lnTo>
                  <a:pt x="760" y="3352"/>
                </a:lnTo>
                <a:lnTo>
                  <a:pt x="720" y="3313"/>
                </a:lnTo>
                <a:lnTo>
                  <a:pt x="680" y="3273"/>
                </a:lnTo>
                <a:lnTo>
                  <a:pt x="643" y="3230"/>
                </a:lnTo>
                <a:lnTo>
                  <a:pt x="605" y="3188"/>
                </a:lnTo>
                <a:lnTo>
                  <a:pt x="528" y="3250"/>
                </a:lnTo>
                <a:lnTo>
                  <a:pt x="522" y="3254"/>
                </a:lnTo>
                <a:lnTo>
                  <a:pt x="516" y="3258"/>
                </a:lnTo>
                <a:lnTo>
                  <a:pt x="509" y="3261"/>
                </a:lnTo>
                <a:lnTo>
                  <a:pt x="503" y="3263"/>
                </a:lnTo>
                <a:lnTo>
                  <a:pt x="495" y="3265"/>
                </a:lnTo>
                <a:lnTo>
                  <a:pt x="488" y="3265"/>
                </a:lnTo>
                <a:lnTo>
                  <a:pt x="481" y="3266"/>
                </a:lnTo>
                <a:lnTo>
                  <a:pt x="474" y="3265"/>
                </a:lnTo>
                <a:lnTo>
                  <a:pt x="468" y="3264"/>
                </a:lnTo>
                <a:lnTo>
                  <a:pt x="461" y="3262"/>
                </a:lnTo>
                <a:lnTo>
                  <a:pt x="454" y="3260"/>
                </a:lnTo>
                <a:lnTo>
                  <a:pt x="448" y="3257"/>
                </a:lnTo>
                <a:lnTo>
                  <a:pt x="442" y="3253"/>
                </a:lnTo>
                <a:lnTo>
                  <a:pt x="435" y="3249"/>
                </a:lnTo>
                <a:lnTo>
                  <a:pt x="430" y="3244"/>
                </a:lnTo>
                <a:lnTo>
                  <a:pt x="425" y="3239"/>
                </a:lnTo>
                <a:lnTo>
                  <a:pt x="353" y="3148"/>
                </a:lnTo>
                <a:lnTo>
                  <a:pt x="348" y="3142"/>
                </a:lnTo>
                <a:lnTo>
                  <a:pt x="345" y="3135"/>
                </a:lnTo>
                <a:lnTo>
                  <a:pt x="342" y="3129"/>
                </a:lnTo>
                <a:lnTo>
                  <a:pt x="340" y="3122"/>
                </a:lnTo>
                <a:lnTo>
                  <a:pt x="338" y="3116"/>
                </a:lnTo>
                <a:lnTo>
                  <a:pt x="337" y="3109"/>
                </a:lnTo>
                <a:lnTo>
                  <a:pt x="337" y="3101"/>
                </a:lnTo>
                <a:lnTo>
                  <a:pt x="337" y="3094"/>
                </a:lnTo>
                <a:lnTo>
                  <a:pt x="339" y="3087"/>
                </a:lnTo>
                <a:lnTo>
                  <a:pt x="340" y="3080"/>
                </a:lnTo>
                <a:lnTo>
                  <a:pt x="343" y="3074"/>
                </a:lnTo>
                <a:lnTo>
                  <a:pt x="346" y="3068"/>
                </a:lnTo>
                <a:lnTo>
                  <a:pt x="349" y="3062"/>
                </a:lnTo>
                <a:lnTo>
                  <a:pt x="354" y="3056"/>
                </a:lnTo>
                <a:lnTo>
                  <a:pt x="358" y="3051"/>
                </a:lnTo>
                <a:lnTo>
                  <a:pt x="364" y="3046"/>
                </a:lnTo>
                <a:lnTo>
                  <a:pt x="453" y="2974"/>
                </a:lnTo>
                <a:lnTo>
                  <a:pt x="424" y="2925"/>
                </a:lnTo>
                <a:lnTo>
                  <a:pt x="397" y="2875"/>
                </a:lnTo>
                <a:lnTo>
                  <a:pt x="370" y="2824"/>
                </a:lnTo>
                <a:lnTo>
                  <a:pt x="347" y="2773"/>
                </a:lnTo>
                <a:lnTo>
                  <a:pt x="257" y="2815"/>
                </a:lnTo>
                <a:lnTo>
                  <a:pt x="251" y="2818"/>
                </a:lnTo>
                <a:lnTo>
                  <a:pt x="243" y="2820"/>
                </a:lnTo>
                <a:lnTo>
                  <a:pt x="236" y="2821"/>
                </a:lnTo>
                <a:lnTo>
                  <a:pt x="229" y="2822"/>
                </a:lnTo>
                <a:lnTo>
                  <a:pt x="222" y="2822"/>
                </a:lnTo>
                <a:lnTo>
                  <a:pt x="215" y="2821"/>
                </a:lnTo>
                <a:lnTo>
                  <a:pt x="208" y="2820"/>
                </a:lnTo>
                <a:lnTo>
                  <a:pt x="202" y="2818"/>
                </a:lnTo>
                <a:lnTo>
                  <a:pt x="195" y="2815"/>
                </a:lnTo>
                <a:lnTo>
                  <a:pt x="189" y="2812"/>
                </a:lnTo>
                <a:lnTo>
                  <a:pt x="182" y="2808"/>
                </a:lnTo>
                <a:lnTo>
                  <a:pt x="177" y="2804"/>
                </a:lnTo>
                <a:lnTo>
                  <a:pt x="172" y="2799"/>
                </a:lnTo>
                <a:lnTo>
                  <a:pt x="168" y="2793"/>
                </a:lnTo>
                <a:lnTo>
                  <a:pt x="164" y="2786"/>
                </a:lnTo>
                <a:lnTo>
                  <a:pt x="160" y="2780"/>
                </a:lnTo>
                <a:lnTo>
                  <a:pt x="110" y="2676"/>
                </a:lnTo>
                <a:lnTo>
                  <a:pt x="108" y="2669"/>
                </a:lnTo>
                <a:lnTo>
                  <a:pt x="106" y="2661"/>
                </a:lnTo>
                <a:lnTo>
                  <a:pt x="104" y="2654"/>
                </a:lnTo>
                <a:lnTo>
                  <a:pt x="104" y="2647"/>
                </a:lnTo>
                <a:lnTo>
                  <a:pt x="104" y="2640"/>
                </a:lnTo>
                <a:lnTo>
                  <a:pt x="104" y="2633"/>
                </a:lnTo>
                <a:lnTo>
                  <a:pt x="106" y="2626"/>
                </a:lnTo>
                <a:lnTo>
                  <a:pt x="108" y="2620"/>
                </a:lnTo>
                <a:lnTo>
                  <a:pt x="110" y="2613"/>
                </a:lnTo>
                <a:lnTo>
                  <a:pt x="114" y="2607"/>
                </a:lnTo>
                <a:lnTo>
                  <a:pt x="118" y="2601"/>
                </a:lnTo>
                <a:lnTo>
                  <a:pt x="123" y="2595"/>
                </a:lnTo>
                <a:lnTo>
                  <a:pt x="128" y="2590"/>
                </a:lnTo>
                <a:lnTo>
                  <a:pt x="133" y="2586"/>
                </a:lnTo>
                <a:lnTo>
                  <a:pt x="139" y="2582"/>
                </a:lnTo>
                <a:lnTo>
                  <a:pt x="146" y="2578"/>
                </a:lnTo>
                <a:lnTo>
                  <a:pt x="251" y="2528"/>
                </a:lnTo>
                <a:lnTo>
                  <a:pt x="257" y="2526"/>
                </a:lnTo>
                <a:lnTo>
                  <a:pt x="242" y="2475"/>
                </a:lnTo>
                <a:lnTo>
                  <a:pt x="230" y="2423"/>
                </a:lnTo>
                <a:lnTo>
                  <a:pt x="219" y="2371"/>
                </a:lnTo>
                <a:lnTo>
                  <a:pt x="210" y="2319"/>
                </a:lnTo>
                <a:lnTo>
                  <a:pt x="112" y="2340"/>
                </a:lnTo>
                <a:lnTo>
                  <a:pt x="105" y="2341"/>
                </a:lnTo>
                <a:lnTo>
                  <a:pt x="98" y="2341"/>
                </a:lnTo>
                <a:lnTo>
                  <a:pt x="91" y="2341"/>
                </a:lnTo>
                <a:lnTo>
                  <a:pt x="84" y="2340"/>
                </a:lnTo>
                <a:lnTo>
                  <a:pt x="77" y="2338"/>
                </a:lnTo>
                <a:lnTo>
                  <a:pt x="71" y="2336"/>
                </a:lnTo>
                <a:lnTo>
                  <a:pt x="64" y="2333"/>
                </a:lnTo>
                <a:lnTo>
                  <a:pt x="58" y="2330"/>
                </a:lnTo>
                <a:lnTo>
                  <a:pt x="52" y="2326"/>
                </a:lnTo>
                <a:lnTo>
                  <a:pt x="46" y="2321"/>
                </a:lnTo>
                <a:lnTo>
                  <a:pt x="42" y="2316"/>
                </a:lnTo>
                <a:lnTo>
                  <a:pt x="37" y="2311"/>
                </a:lnTo>
                <a:lnTo>
                  <a:pt x="34" y="2305"/>
                </a:lnTo>
                <a:lnTo>
                  <a:pt x="30" y="2299"/>
                </a:lnTo>
                <a:lnTo>
                  <a:pt x="28" y="2292"/>
                </a:lnTo>
                <a:lnTo>
                  <a:pt x="26" y="2285"/>
                </a:lnTo>
                <a:lnTo>
                  <a:pt x="1" y="2171"/>
                </a:lnTo>
                <a:lnTo>
                  <a:pt x="0" y="2164"/>
                </a:lnTo>
                <a:lnTo>
                  <a:pt x="0" y="2157"/>
                </a:lnTo>
                <a:lnTo>
                  <a:pt x="0" y="2149"/>
                </a:lnTo>
                <a:lnTo>
                  <a:pt x="1" y="2142"/>
                </a:lnTo>
                <a:lnTo>
                  <a:pt x="2" y="2135"/>
                </a:lnTo>
                <a:lnTo>
                  <a:pt x="5" y="2129"/>
                </a:lnTo>
                <a:lnTo>
                  <a:pt x="8" y="2122"/>
                </a:lnTo>
                <a:lnTo>
                  <a:pt x="11" y="2116"/>
                </a:lnTo>
                <a:lnTo>
                  <a:pt x="15" y="2111"/>
                </a:lnTo>
                <a:lnTo>
                  <a:pt x="19" y="2105"/>
                </a:lnTo>
                <a:lnTo>
                  <a:pt x="24" y="2101"/>
                </a:lnTo>
                <a:lnTo>
                  <a:pt x="30" y="2096"/>
                </a:lnTo>
                <a:lnTo>
                  <a:pt x="36" y="2093"/>
                </a:lnTo>
                <a:lnTo>
                  <a:pt x="42" y="2088"/>
                </a:lnTo>
                <a:lnTo>
                  <a:pt x="49" y="2086"/>
                </a:lnTo>
                <a:lnTo>
                  <a:pt x="57" y="2084"/>
                </a:lnTo>
                <a:lnTo>
                  <a:pt x="170" y="2059"/>
                </a:lnTo>
                <a:lnTo>
                  <a:pt x="178" y="2058"/>
                </a:lnTo>
                <a:lnTo>
                  <a:pt x="187" y="2058"/>
                </a:lnTo>
                <a:lnTo>
                  <a:pt x="187" y="2004"/>
                </a:lnTo>
                <a:lnTo>
                  <a:pt x="188" y="1951"/>
                </a:lnTo>
                <a:lnTo>
                  <a:pt x="191" y="1897"/>
                </a:lnTo>
                <a:lnTo>
                  <a:pt x="195" y="1845"/>
                </a:lnTo>
                <a:lnTo>
                  <a:pt x="194" y="1845"/>
                </a:lnTo>
                <a:lnTo>
                  <a:pt x="79" y="1833"/>
                </a:lnTo>
                <a:lnTo>
                  <a:pt x="71" y="1832"/>
                </a:lnTo>
                <a:lnTo>
                  <a:pt x="64" y="1830"/>
                </a:lnTo>
                <a:lnTo>
                  <a:pt x="58" y="1828"/>
                </a:lnTo>
                <a:lnTo>
                  <a:pt x="50" y="1825"/>
                </a:lnTo>
                <a:lnTo>
                  <a:pt x="44" y="1821"/>
                </a:lnTo>
                <a:lnTo>
                  <a:pt x="39" y="1817"/>
                </a:lnTo>
                <a:lnTo>
                  <a:pt x="34" y="1812"/>
                </a:lnTo>
                <a:lnTo>
                  <a:pt x="29" y="1807"/>
                </a:lnTo>
                <a:lnTo>
                  <a:pt x="25" y="1802"/>
                </a:lnTo>
                <a:lnTo>
                  <a:pt x="21" y="1796"/>
                </a:lnTo>
                <a:lnTo>
                  <a:pt x="18" y="1789"/>
                </a:lnTo>
                <a:lnTo>
                  <a:pt x="16" y="1783"/>
                </a:lnTo>
                <a:lnTo>
                  <a:pt x="14" y="1776"/>
                </a:lnTo>
                <a:lnTo>
                  <a:pt x="13" y="1768"/>
                </a:lnTo>
                <a:lnTo>
                  <a:pt x="13" y="1761"/>
                </a:lnTo>
                <a:lnTo>
                  <a:pt x="13" y="1754"/>
                </a:lnTo>
                <a:lnTo>
                  <a:pt x="24" y="1638"/>
                </a:lnTo>
                <a:lnTo>
                  <a:pt x="25" y="1631"/>
                </a:lnTo>
                <a:lnTo>
                  <a:pt x="27" y="1624"/>
                </a:lnTo>
                <a:lnTo>
                  <a:pt x="30" y="1617"/>
                </a:lnTo>
                <a:lnTo>
                  <a:pt x="33" y="1611"/>
                </a:lnTo>
                <a:lnTo>
                  <a:pt x="36" y="1605"/>
                </a:lnTo>
                <a:lnTo>
                  <a:pt x="40" y="1599"/>
                </a:lnTo>
                <a:lnTo>
                  <a:pt x="45" y="1594"/>
                </a:lnTo>
                <a:lnTo>
                  <a:pt x="50" y="1589"/>
                </a:lnTo>
                <a:lnTo>
                  <a:pt x="57" y="1585"/>
                </a:lnTo>
                <a:lnTo>
                  <a:pt x="62" y="1582"/>
                </a:lnTo>
                <a:lnTo>
                  <a:pt x="69" y="1578"/>
                </a:lnTo>
                <a:lnTo>
                  <a:pt x="75" y="1575"/>
                </a:lnTo>
                <a:lnTo>
                  <a:pt x="82" y="1574"/>
                </a:lnTo>
                <a:lnTo>
                  <a:pt x="89" y="1572"/>
                </a:lnTo>
                <a:lnTo>
                  <a:pt x="96" y="1572"/>
                </a:lnTo>
                <a:lnTo>
                  <a:pt x="104" y="1572"/>
                </a:lnTo>
                <a:lnTo>
                  <a:pt x="219" y="1585"/>
                </a:lnTo>
                <a:lnTo>
                  <a:pt x="229" y="1586"/>
                </a:lnTo>
                <a:lnTo>
                  <a:pt x="238" y="1589"/>
                </a:lnTo>
                <a:lnTo>
                  <a:pt x="252" y="1539"/>
                </a:lnTo>
                <a:lnTo>
                  <a:pt x="266" y="1490"/>
                </a:lnTo>
                <a:lnTo>
                  <a:pt x="282" y="1441"/>
                </a:lnTo>
                <a:lnTo>
                  <a:pt x="298" y="1393"/>
                </a:lnTo>
                <a:lnTo>
                  <a:pt x="193" y="1344"/>
                </a:lnTo>
                <a:lnTo>
                  <a:pt x="187" y="1341"/>
                </a:lnTo>
                <a:lnTo>
                  <a:pt x="180" y="1337"/>
                </a:lnTo>
                <a:lnTo>
                  <a:pt x="174" y="1332"/>
                </a:lnTo>
                <a:lnTo>
                  <a:pt x="169" y="1327"/>
                </a:lnTo>
                <a:lnTo>
                  <a:pt x="165" y="1321"/>
                </a:lnTo>
                <a:lnTo>
                  <a:pt x="161" y="1315"/>
                </a:lnTo>
                <a:lnTo>
                  <a:pt x="158" y="1309"/>
                </a:lnTo>
                <a:lnTo>
                  <a:pt x="155" y="1303"/>
                </a:lnTo>
                <a:lnTo>
                  <a:pt x="153" y="1296"/>
                </a:lnTo>
                <a:lnTo>
                  <a:pt x="151" y="1289"/>
                </a:lnTo>
                <a:lnTo>
                  <a:pt x="151" y="1282"/>
                </a:lnTo>
                <a:lnTo>
                  <a:pt x="151" y="1275"/>
                </a:lnTo>
                <a:lnTo>
                  <a:pt x="151" y="1268"/>
                </a:lnTo>
                <a:lnTo>
                  <a:pt x="152" y="1261"/>
                </a:lnTo>
                <a:lnTo>
                  <a:pt x="154" y="1254"/>
                </a:lnTo>
                <a:lnTo>
                  <a:pt x="157" y="1247"/>
                </a:lnTo>
                <a:lnTo>
                  <a:pt x="206" y="1142"/>
                </a:lnTo>
                <a:lnTo>
                  <a:pt x="210" y="1135"/>
                </a:lnTo>
                <a:lnTo>
                  <a:pt x="213" y="1129"/>
                </a:lnTo>
                <a:lnTo>
                  <a:pt x="218" y="1123"/>
                </a:lnTo>
                <a:lnTo>
                  <a:pt x="223" y="1118"/>
                </a:lnTo>
                <a:lnTo>
                  <a:pt x="228" y="1114"/>
                </a:lnTo>
                <a:lnTo>
                  <a:pt x="234" y="1110"/>
                </a:lnTo>
                <a:lnTo>
                  <a:pt x="240" y="1107"/>
                </a:lnTo>
                <a:lnTo>
                  <a:pt x="246" y="1104"/>
                </a:lnTo>
                <a:lnTo>
                  <a:pt x="254" y="1102"/>
                </a:lnTo>
                <a:lnTo>
                  <a:pt x="261" y="1100"/>
                </a:lnTo>
                <a:lnTo>
                  <a:pt x="268" y="1100"/>
                </a:lnTo>
                <a:lnTo>
                  <a:pt x="275" y="1099"/>
                </a:lnTo>
                <a:lnTo>
                  <a:pt x="282" y="1100"/>
                </a:lnTo>
                <a:lnTo>
                  <a:pt x="289" y="1101"/>
                </a:lnTo>
                <a:lnTo>
                  <a:pt x="295" y="1103"/>
                </a:lnTo>
                <a:lnTo>
                  <a:pt x="302" y="1106"/>
                </a:lnTo>
                <a:lnTo>
                  <a:pt x="407" y="1154"/>
                </a:lnTo>
                <a:lnTo>
                  <a:pt x="433" y="1107"/>
                </a:lnTo>
                <a:lnTo>
                  <a:pt x="461" y="1060"/>
                </a:lnTo>
                <a:lnTo>
                  <a:pt x="491" y="1015"/>
                </a:lnTo>
                <a:lnTo>
                  <a:pt x="522" y="969"/>
                </a:lnTo>
                <a:lnTo>
                  <a:pt x="517" y="966"/>
                </a:lnTo>
                <a:lnTo>
                  <a:pt x="419" y="903"/>
                </a:lnTo>
                <a:lnTo>
                  <a:pt x="413" y="899"/>
                </a:lnTo>
                <a:lnTo>
                  <a:pt x="408" y="894"/>
                </a:lnTo>
                <a:lnTo>
                  <a:pt x="403" y="889"/>
                </a:lnTo>
                <a:lnTo>
                  <a:pt x="399" y="883"/>
                </a:lnTo>
                <a:lnTo>
                  <a:pt x="395" y="876"/>
                </a:lnTo>
                <a:lnTo>
                  <a:pt x="392" y="870"/>
                </a:lnTo>
                <a:lnTo>
                  <a:pt x="390" y="863"/>
                </a:lnTo>
                <a:lnTo>
                  <a:pt x="388" y="857"/>
                </a:lnTo>
                <a:lnTo>
                  <a:pt x="387" y="850"/>
                </a:lnTo>
                <a:lnTo>
                  <a:pt x="386" y="843"/>
                </a:lnTo>
                <a:lnTo>
                  <a:pt x="387" y="836"/>
                </a:lnTo>
                <a:lnTo>
                  <a:pt x="388" y="829"/>
                </a:lnTo>
                <a:lnTo>
                  <a:pt x="389" y="822"/>
                </a:lnTo>
                <a:lnTo>
                  <a:pt x="391" y="815"/>
                </a:lnTo>
                <a:lnTo>
                  <a:pt x="394" y="808"/>
                </a:lnTo>
                <a:lnTo>
                  <a:pt x="398" y="802"/>
                </a:lnTo>
                <a:lnTo>
                  <a:pt x="461" y="705"/>
                </a:lnTo>
                <a:lnTo>
                  <a:pt x="466" y="699"/>
                </a:lnTo>
                <a:lnTo>
                  <a:pt x="471" y="694"/>
                </a:lnTo>
                <a:lnTo>
                  <a:pt x="476" y="688"/>
                </a:lnTo>
                <a:lnTo>
                  <a:pt x="481" y="684"/>
                </a:lnTo>
                <a:lnTo>
                  <a:pt x="487" y="680"/>
                </a:lnTo>
                <a:lnTo>
                  <a:pt x="494" y="677"/>
                </a:lnTo>
                <a:lnTo>
                  <a:pt x="500" y="675"/>
                </a:lnTo>
                <a:lnTo>
                  <a:pt x="508" y="673"/>
                </a:lnTo>
                <a:lnTo>
                  <a:pt x="514" y="672"/>
                </a:lnTo>
                <a:lnTo>
                  <a:pt x="521" y="671"/>
                </a:lnTo>
                <a:lnTo>
                  <a:pt x="528" y="671"/>
                </a:lnTo>
                <a:lnTo>
                  <a:pt x="535" y="672"/>
                </a:lnTo>
                <a:lnTo>
                  <a:pt x="542" y="674"/>
                </a:lnTo>
                <a:lnTo>
                  <a:pt x="549" y="676"/>
                </a:lnTo>
                <a:lnTo>
                  <a:pt x="555" y="679"/>
                </a:lnTo>
                <a:lnTo>
                  <a:pt x="562" y="683"/>
                </a:lnTo>
                <a:close/>
                <a:moveTo>
                  <a:pt x="1786" y="1715"/>
                </a:moveTo>
                <a:lnTo>
                  <a:pt x="1786" y="1715"/>
                </a:lnTo>
                <a:lnTo>
                  <a:pt x="1771" y="1727"/>
                </a:lnTo>
                <a:lnTo>
                  <a:pt x="1757" y="1740"/>
                </a:lnTo>
                <a:lnTo>
                  <a:pt x="1745" y="1753"/>
                </a:lnTo>
                <a:lnTo>
                  <a:pt x="1733" y="1767"/>
                </a:lnTo>
                <a:lnTo>
                  <a:pt x="1722" y="1782"/>
                </a:lnTo>
                <a:lnTo>
                  <a:pt x="1712" y="1797"/>
                </a:lnTo>
                <a:lnTo>
                  <a:pt x="1701" y="1812"/>
                </a:lnTo>
                <a:lnTo>
                  <a:pt x="1692" y="1828"/>
                </a:lnTo>
                <a:lnTo>
                  <a:pt x="1685" y="1845"/>
                </a:lnTo>
                <a:lnTo>
                  <a:pt x="1678" y="1861"/>
                </a:lnTo>
                <a:lnTo>
                  <a:pt x="1671" y="1878"/>
                </a:lnTo>
                <a:lnTo>
                  <a:pt x="1666" y="1894"/>
                </a:lnTo>
                <a:lnTo>
                  <a:pt x="1661" y="1912"/>
                </a:lnTo>
                <a:lnTo>
                  <a:pt x="1657" y="1929"/>
                </a:lnTo>
                <a:lnTo>
                  <a:pt x="1654" y="1947"/>
                </a:lnTo>
                <a:lnTo>
                  <a:pt x="1652" y="1965"/>
                </a:lnTo>
                <a:lnTo>
                  <a:pt x="1651" y="1982"/>
                </a:lnTo>
                <a:lnTo>
                  <a:pt x="1651" y="2000"/>
                </a:lnTo>
                <a:lnTo>
                  <a:pt x="1651" y="2017"/>
                </a:lnTo>
                <a:lnTo>
                  <a:pt x="1652" y="2036"/>
                </a:lnTo>
                <a:lnTo>
                  <a:pt x="1654" y="2053"/>
                </a:lnTo>
                <a:lnTo>
                  <a:pt x="1657" y="2071"/>
                </a:lnTo>
                <a:lnTo>
                  <a:pt x="1661" y="2088"/>
                </a:lnTo>
                <a:lnTo>
                  <a:pt x="1665" y="2106"/>
                </a:lnTo>
                <a:lnTo>
                  <a:pt x="1671" y="2123"/>
                </a:lnTo>
                <a:lnTo>
                  <a:pt x="1677" y="2140"/>
                </a:lnTo>
                <a:lnTo>
                  <a:pt x="1684" y="2157"/>
                </a:lnTo>
                <a:lnTo>
                  <a:pt x="1692" y="2174"/>
                </a:lnTo>
                <a:lnTo>
                  <a:pt x="1701" y="2190"/>
                </a:lnTo>
                <a:lnTo>
                  <a:pt x="1712" y="2205"/>
                </a:lnTo>
                <a:lnTo>
                  <a:pt x="1723" y="2221"/>
                </a:lnTo>
                <a:lnTo>
                  <a:pt x="1734" y="2236"/>
                </a:lnTo>
                <a:lnTo>
                  <a:pt x="1746" y="2251"/>
                </a:lnTo>
                <a:lnTo>
                  <a:pt x="1759" y="2264"/>
                </a:lnTo>
                <a:lnTo>
                  <a:pt x="1773" y="2277"/>
                </a:lnTo>
                <a:lnTo>
                  <a:pt x="1787" y="2289"/>
                </a:lnTo>
                <a:lnTo>
                  <a:pt x="1802" y="2301"/>
                </a:lnTo>
                <a:lnTo>
                  <a:pt x="1817" y="2311"/>
                </a:lnTo>
                <a:lnTo>
                  <a:pt x="1832" y="2320"/>
                </a:lnTo>
                <a:lnTo>
                  <a:pt x="1848" y="2329"/>
                </a:lnTo>
                <a:lnTo>
                  <a:pt x="1864" y="2337"/>
                </a:lnTo>
                <a:lnTo>
                  <a:pt x="1880" y="2345"/>
                </a:lnTo>
                <a:lnTo>
                  <a:pt x="1897" y="2351"/>
                </a:lnTo>
                <a:lnTo>
                  <a:pt x="1915" y="2357"/>
                </a:lnTo>
                <a:lnTo>
                  <a:pt x="1932" y="2361"/>
                </a:lnTo>
                <a:lnTo>
                  <a:pt x="1949" y="2365"/>
                </a:lnTo>
                <a:lnTo>
                  <a:pt x="1967" y="2368"/>
                </a:lnTo>
                <a:lnTo>
                  <a:pt x="1984" y="2370"/>
                </a:lnTo>
                <a:lnTo>
                  <a:pt x="2002" y="2371"/>
                </a:lnTo>
                <a:lnTo>
                  <a:pt x="2019" y="2372"/>
                </a:lnTo>
                <a:lnTo>
                  <a:pt x="2038" y="2372"/>
                </a:lnTo>
                <a:lnTo>
                  <a:pt x="2055" y="2370"/>
                </a:lnTo>
                <a:lnTo>
                  <a:pt x="2073" y="2368"/>
                </a:lnTo>
                <a:lnTo>
                  <a:pt x="2090" y="2365"/>
                </a:lnTo>
                <a:lnTo>
                  <a:pt x="2109" y="2362"/>
                </a:lnTo>
                <a:lnTo>
                  <a:pt x="2126" y="2357"/>
                </a:lnTo>
                <a:lnTo>
                  <a:pt x="2143" y="2352"/>
                </a:lnTo>
                <a:lnTo>
                  <a:pt x="2160" y="2345"/>
                </a:lnTo>
                <a:lnTo>
                  <a:pt x="2177" y="2337"/>
                </a:lnTo>
                <a:lnTo>
                  <a:pt x="2193" y="2329"/>
                </a:lnTo>
                <a:lnTo>
                  <a:pt x="2209" y="2320"/>
                </a:lnTo>
                <a:lnTo>
                  <a:pt x="2226" y="2310"/>
                </a:lnTo>
                <a:lnTo>
                  <a:pt x="2241" y="2300"/>
                </a:lnTo>
                <a:lnTo>
                  <a:pt x="2256" y="2288"/>
                </a:lnTo>
                <a:lnTo>
                  <a:pt x="2270" y="2275"/>
                </a:lnTo>
                <a:lnTo>
                  <a:pt x="2284" y="2262"/>
                </a:lnTo>
                <a:lnTo>
                  <a:pt x="2297" y="2249"/>
                </a:lnTo>
                <a:lnTo>
                  <a:pt x="2309" y="2235"/>
                </a:lnTo>
                <a:lnTo>
                  <a:pt x="2320" y="2221"/>
                </a:lnTo>
                <a:lnTo>
                  <a:pt x="2330" y="2205"/>
                </a:lnTo>
                <a:lnTo>
                  <a:pt x="2340" y="2190"/>
                </a:lnTo>
                <a:lnTo>
                  <a:pt x="2349" y="2174"/>
                </a:lnTo>
                <a:lnTo>
                  <a:pt x="2357" y="2158"/>
                </a:lnTo>
                <a:lnTo>
                  <a:pt x="2364" y="2141"/>
                </a:lnTo>
                <a:lnTo>
                  <a:pt x="2371" y="2124"/>
                </a:lnTo>
                <a:lnTo>
                  <a:pt x="2376" y="2108"/>
                </a:lnTo>
                <a:lnTo>
                  <a:pt x="2381" y="2091"/>
                </a:lnTo>
                <a:lnTo>
                  <a:pt x="2384" y="2073"/>
                </a:lnTo>
                <a:lnTo>
                  <a:pt x="2387" y="2055"/>
                </a:lnTo>
                <a:lnTo>
                  <a:pt x="2390" y="2038"/>
                </a:lnTo>
                <a:lnTo>
                  <a:pt x="2391" y="2020"/>
                </a:lnTo>
                <a:lnTo>
                  <a:pt x="2391" y="2002"/>
                </a:lnTo>
                <a:lnTo>
                  <a:pt x="2391" y="1985"/>
                </a:lnTo>
                <a:lnTo>
                  <a:pt x="2390" y="1967"/>
                </a:lnTo>
                <a:lnTo>
                  <a:pt x="2388" y="1949"/>
                </a:lnTo>
                <a:lnTo>
                  <a:pt x="2385" y="1931"/>
                </a:lnTo>
                <a:lnTo>
                  <a:pt x="2381" y="1914"/>
                </a:lnTo>
                <a:lnTo>
                  <a:pt x="2377" y="1896"/>
                </a:lnTo>
                <a:lnTo>
                  <a:pt x="2371" y="1879"/>
                </a:lnTo>
                <a:lnTo>
                  <a:pt x="2365" y="1862"/>
                </a:lnTo>
                <a:lnTo>
                  <a:pt x="2358" y="1846"/>
                </a:lnTo>
                <a:lnTo>
                  <a:pt x="2350" y="1828"/>
                </a:lnTo>
                <a:lnTo>
                  <a:pt x="2340" y="1812"/>
                </a:lnTo>
                <a:lnTo>
                  <a:pt x="2330" y="1797"/>
                </a:lnTo>
                <a:lnTo>
                  <a:pt x="2319" y="1782"/>
                </a:lnTo>
                <a:lnTo>
                  <a:pt x="2308" y="1766"/>
                </a:lnTo>
                <a:lnTo>
                  <a:pt x="2295" y="1752"/>
                </a:lnTo>
                <a:lnTo>
                  <a:pt x="2282" y="1738"/>
                </a:lnTo>
                <a:lnTo>
                  <a:pt x="2268" y="1725"/>
                </a:lnTo>
                <a:lnTo>
                  <a:pt x="2254" y="1714"/>
                </a:lnTo>
                <a:lnTo>
                  <a:pt x="2240" y="1701"/>
                </a:lnTo>
                <a:lnTo>
                  <a:pt x="2225" y="1691"/>
                </a:lnTo>
                <a:lnTo>
                  <a:pt x="2209" y="1682"/>
                </a:lnTo>
                <a:lnTo>
                  <a:pt x="2193" y="1673"/>
                </a:lnTo>
                <a:lnTo>
                  <a:pt x="2178" y="1665"/>
                </a:lnTo>
                <a:lnTo>
                  <a:pt x="2161" y="1658"/>
                </a:lnTo>
                <a:lnTo>
                  <a:pt x="2144" y="1652"/>
                </a:lnTo>
                <a:lnTo>
                  <a:pt x="2127" y="1646"/>
                </a:lnTo>
                <a:lnTo>
                  <a:pt x="2110" y="1641"/>
                </a:lnTo>
                <a:lnTo>
                  <a:pt x="2092" y="1637"/>
                </a:lnTo>
                <a:lnTo>
                  <a:pt x="2075" y="1634"/>
                </a:lnTo>
                <a:lnTo>
                  <a:pt x="2057" y="1632"/>
                </a:lnTo>
                <a:lnTo>
                  <a:pt x="2040" y="1631"/>
                </a:lnTo>
                <a:lnTo>
                  <a:pt x="2021" y="1630"/>
                </a:lnTo>
                <a:lnTo>
                  <a:pt x="2004" y="1630"/>
                </a:lnTo>
                <a:lnTo>
                  <a:pt x="1986" y="1632"/>
                </a:lnTo>
                <a:lnTo>
                  <a:pt x="1969" y="1634"/>
                </a:lnTo>
                <a:lnTo>
                  <a:pt x="1951" y="1637"/>
                </a:lnTo>
                <a:lnTo>
                  <a:pt x="1933" y="1640"/>
                </a:lnTo>
                <a:lnTo>
                  <a:pt x="1916" y="1646"/>
                </a:lnTo>
                <a:lnTo>
                  <a:pt x="1898" y="1651"/>
                </a:lnTo>
                <a:lnTo>
                  <a:pt x="1881" y="1658"/>
                </a:lnTo>
                <a:lnTo>
                  <a:pt x="1865" y="1665"/>
                </a:lnTo>
                <a:lnTo>
                  <a:pt x="1849" y="1673"/>
                </a:lnTo>
                <a:lnTo>
                  <a:pt x="1832" y="1682"/>
                </a:lnTo>
                <a:lnTo>
                  <a:pt x="1816" y="1692"/>
                </a:lnTo>
                <a:lnTo>
                  <a:pt x="1801" y="1702"/>
                </a:lnTo>
                <a:lnTo>
                  <a:pt x="1786" y="1715"/>
                </a:lnTo>
                <a:close/>
                <a:moveTo>
                  <a:pt x="2917" y="2627"/>
                </a:moveTo>
                <a:lnTo>
                  <a:pt x="2523" y="2305"/>
                </a:lnTo>
                <a:lnTo>
                  <a:pt x="2515" y="2320"/>
                </a:lnTo>
                <a:lnTo>
                  <a:pt x="2507" y="2335"/>
                </a:lnTo>
                <a:lnTo>
                  <a:pt x="2498" y="2349"/>
                </a:lnTo>
                <a:lnTo>
                  <a:pt x="2489" y="2362"/>
                </a:lnTo>
                <a:lnTo>
                  <a:pt x="2480" y="2375"/>
                </a:lnTo>
                <a:lnTo>
                  <a:pt x="2469" y="2386"/>
                </a:lnTo>
                <a:lnTo>
                  <a:pt x="2449" y="2409"/>
                </a:lnTo>
                <a:lnTo>
                  <a:pt x="2428" y="2428"/>
                </a:lnTo>
                <a:lnTo>
                  <a:pt x="2406" y="2444"/>
                </a:lnTo>
                <a:lnTo>
                  <a:pt x="2386" y="2459"/>
                </a:lnTo>
                <a:lnTo>
                  <a:pt x="2366" y="2473"/>
                </a:lnTo>
                <a:lnTo>
                  <a:pt x="2345" y="2483"/>
                </a:lnTo>
                <a:lnTo>
                  <a:pt x="2328" y="2492"/>
                </a:lnTo>
                <a:lnTo>
                  <a:pt x="2311" y="2499"/>
                </a:lnTo>
                <a:lnTo>
                  <a:pt x="2297" y="2505"/>
                </a:lnTo>
                <a:lnTo>
                  <a:pt x="2276" y="2512"/>
                </a:lnTo>
                <a:lnTo>
                  <a:pt x="2268" y="2514"/>
                </a:lnTo>
                <a:lnTo>
                  <a:pt x="2507" y="2964"/>
                </a:lnTo>
                <a:lnTo>
                  <a:pt x="2530" y="2955"/>
                </a:lnTo>
                <a:lnTo>
                  <a:pt x="2554" y="2946"/>
                </a:lnTo>
                <a:lnTo>
                  <a:pt x="2576" y="2936"/>
                </a:lnTo>
                <a:lnTo>
                  <a:pt x="2597" y="2925"/>
                </a:lnTo>
                <a:lnTo>
                  <a:pt x="2619" y="2913"/>
                </a:lnTo>
                <a:lnTo>
                  <a:pt x="2639" y="2901"/>
                </a:lnTo>
                <a:lnTo>
                  <a:pt x="2659" y="2888"/>
                </a:lnTo>
                <a:lnTo>
                  <a:pt x="2679" y="2875"/>
                </a:lnTo>
                <a:lnTo>
                  <a:pt x="2697" y="2862"/>
                </a:lnTo>
                <a:lnTo>
                  <a:pt x="2715" y="2847"/>
                </a:lnTo>
                <a:lnTo>
                  <a:pt x="2749" y="2820"/>
                </a:lnTo>
                <a:lnTo>
                  <a:pt x="2779" y="2792"/>
                </a:lnTo>
                <a:lnTo>
                  <a:pt x="2808" y="2763"/>
                </a:lnTo>
                <a:lnTo>
                  <a:pt x="2833" y="2737"/>
                </a:lnTo>
                <a:lnTo>
                  <a:pt x="2854" y="2711"/>
                </a:lnTo>
                <a:lnTo>
                  <a:pt x="2874" y="2688"/>
                </a:lnTo>
                <a:lnTo>
                  <a:pt x="2889" y="2668"/>
                </a:lnTo>
                <a:lnTo>
                  <a:pt x="2910" y="2638"/>
                </a:lnTo>
                <a:lnTo>
                  <a:pt x="2917" y="2627"/>
                </a:lnTo>
                <a:close/>
                <a:moveTo>
                  <a:pt x="2675" y="1133"/>
                </a:moveTo>
                <a:lnTo>
                  <a:pt x="2353" y="1528"/>
                </a:lnTo>
                <a:lnTo>
                  <a:pt x="2368" y="1536"/>
                </a:lnTo>
                <a:lnTo>
                  <a:pt x="2382" y="1544"/>
                </a:lnTo>
                <a:lnTo>
                  <a:pt x="2396" y="1553"/>
                </a:lnTo>
                <a:lnTo>
                  <a:pt x="2409" y="1562"/>
                </a:lnTo>
                <a:lnTo>
                  <a:pt x="2422" y="1572"/>
                </a:lnTo>
                <a:lnTo>
                  <a:pt x="2434" y="1582"/>
                </a:lnTo>
                <a:lnTo>
                  <a:pt x="2455" y="1603"/>
                </a:lnTo>
                <a:lnTo>
                  <a:pt x="2475" y="1623"/>
                </a:lnTo>
                <a:lnTo>
                  <a:pt x="2492" y="1645"/>
                </a:lnTo>
                <a:lnTo>
                  <a:pt x="2506" y="1666"/>
                </a:lnTo>
                <a:lnTo>
                  <a:pt x="2519" y="1686"/>
                </a:lnTo>
                <a:lnTo>
                  <a:pt x="2530" y="1705"/>
                </a:lnTo>
                <a:lnTo>
                  <a:pt x="2539" y="1724"/>
                </a:lnTo>
                <a:lnTo>
                  <a:pt x="2547" y="1740"/>
                </a:lnTo>
                <a:lnTo>
                  <a:pt x="2552" y="1754"/>
                </a:lnTo>
                <a:lnTo>
                  <a:pt x="2559" y="1776"/>
                </a:lnTo>
                <a:lnTo>
                  <a:pt x="2561" y="1783"/>
                </a:lnTo>
                <a:lnTo>
                  <a:pt x="3011" y="1545"/>
                </a:lnTo>
                <a:lnTo>
                  <a:pt x="3003" y="1522"/>
                </a:lnTo>
                <a:lnTo>
                  <a:pt x="2993" y="1498"/>
                </a:lnTo>
                <a:lnTo>
                  <a:pt x="2982" y="1476"/>
                </a:lnTo>
                <a:lnTo>
                  <a:pt x="2971" y="1455"/>
                </a:lnTo>
                <a:lnTo>
                  <a:pt x="2960" y="1433"/>
                </a:lnTo>
                <a:lnTo>
                  <a:pt x="2948" y="1413"/>
                </a:lnTo>
                <a:lnTo>
                  <a:pt x="2935" y="1393"/>
                </a:lnTo>
                <a:lnTo>
                  <a:pt x="2923" y="1373"/>
                </a:lnTo>
                <a:lnTo>
                  <a:pt x="2908" y="1355"/>
                </a:lnTo>
                <a:lnTo>
                  <a:pt x="2895" y="1337"/>
                </a:lnTo>
                <a:lnTo>
                  <a:pt x="2867" y="1303"/>
                </a:lnTo>
                <a:lnTo>
                  <a:pt x="2838" y="1272"/>
                </a:lnTo>
                <a:lnTo>
                  <a:pt x="2811" y="1244"/>
                </a:lnTo>
                <a:lnTo>
                  <a:pt x="2783" y="1219"/>
                </a:lnTo>
                <a:lnTo>
                  <a:pt x="2758" y="1196"/>
                </a:lnTo>
                <a:lnTo>
                  <a:pt x="2735" y="1178"/>
                </a:lnTo>
                <a:lnTo>
                  <a:pt x="2715" y="1162"/>
                </a:lnTo>
                <a:lnTo>
                  <a:pt x="2685" y="1141"/>
                </a:lnTo>
                <a:lnTo>
                  <a:pt x="2675" y="1133"/>
                </a:lnTo>
                <a:close/>
                <a:moveTo>
                  <a:pt x="1378" y="2882"/>
                </a:moveTo>
                <a:lnTo>
                  <a:pt x="1700" y="2488"/>
                </a:lnTo>
                <a:lnTo>
                  <a:pt x="1685" y="2480"/>
                </a:lnTo>
                <a:lnTo>
                  <a:pt x="1671" y="2472"/>
                </a:lnTo>
                <a:lnTo>
                  <a:pt x="1657" y="2462"/>
                </a:lnTo>
                <a:lnTo>
                  <a:pt x="1643" y="2453"/>
                </a:lnTo>
                <a:lnTo>
                  <a:pt x="1631" y="2444"/>
                </a:lnTo>
                <a:lnTo>
                  <a:pt x="1619" y="2434"/>
                </a:lnTo>
                <a:lnTo>
                  <a:pt x="1598" y="2414"/>
                </a:lnTo>
                <a:lnTo>
                  <a:pt x="1578" y="2392"/>
                </a:lnTo>
                <a:lnTo>
                  <a:pt x="1561" y="2371"/>
                </a:lnTo>
                <a:lnTo>
                  <a:pt x="1547" y="2351"/>
                </a:lnTo>
                <a:lnTo>
                  <a:pt x="1534" y="2330"/>
                </a:lnTo>
                <a:lnTo>
                  <a:pt x="1523" y="2310"/>
                </a:lnTo>
                <a:lnTo>
                  <a:pt x="1514" y="2293"/>
                </a:lnTo>
                <a:lnTo>
                  <a:pt x="1506" y="2275"/>
                </a:lnTo>
                <a:lnTo>
                  <a:pt x="1501" y="2261"/>
                </a:lnTo>
                <a:lnTo>
                  <a:pt x="1494" y="2241"/>
                </a:lnTo>
                <a:lnTo>
                  <a:pt x="1492" y="2233"/>
                </a:lnTo>
                <a:lnTo>
                  <a:pt x="1042" y="2472"/>
                </a:lnTo>
                <a:lnTo>
                  <a:pt x="1050" y="2495"/>
                </a:lnTo>
                <a:lnTo>
                  <a:pt x="1060" y="2518"/>
                </a:lnTo>
                <a:lnTo>
                  <a:pt x="1070" y="2541"/>
                </a:lnTo>
                <a:lnTo>
                  <a:pt x="1081" y="2562"/>
                </a:lnTo>
                <a:lnTo>
                  <a:pt x="1093" y="2583"/>
                </a:lnTo>
                <a:lnTo>
                  <a:pt x="1105" y="2604"/>
                </a:lnTo>
                <a:lnTo>
                  <a:pt x="1117" y="2624"/>
                </a:lnTo>
                <a:lnTo>
                  <a:pt x="1130" y="2643"/>
                </a:lnTo>
                <a:lnTo>
                  <a:pt x="1145" y="2661"/>
                </a:lnTo>
                <a:lnTo>
                  <a:pt x="1158" y="2680"/>
                </a:lnTo>
                <a:lnTo>
                  <a:pt x="1186" y="2713"/>
                </a:lnTo>
                <a:lnTo>
                  <a:pt x="1215" y="2744"/>
                </a:lnTo>
                <a:lnTo>
                  <a:pt x="1242" y="2772"/>
                </a:lnTo>
                <a:lnTo>
                  <a:pt x="1270" y="2798"/>
                </a:lnTo>
                <a:lnTo>
                  <a:pt x="1295" y="2819"/>
                </a:lnTo>
                <a:lnTo>
                  <a:pt x="1317" y="2838"/>
                </a:lnTo>
                <a:lnTo>
                  <a:pt x="1338" y="2854"/>
                </a:lnTo>
                <a:lnTo>
                  <a:pt x="1368" y="2875"/>
                </a:lnTo>
                <a:lnTo>
                  <a:pt x="1378" y="2882"/>
                </a:lnTo>
                <a:close/>
                <a:moveTo>
                  <a:pt x="1172" y="1335"/>
                </a:moveTo>
                <a:lnTo>
                  <a:pt x="1566" y="1657"/>
                </a:lnTo>
                <a:lnTo>
                  <a:pt x="1574" y="1641"/>
                </a:lnTo>
                <a:lnTo>
                  <a:pt x="1582" y="1627"/>
                </a:lnTo>
                <a:lnTo>
                  <a:pt x="1592" y="1613"/>
                </a:lnTo>
                <a:lnTo>
                  <a:pt x="1601" y="1600"/>
                </a:lnTo>
                <a:lnTo>
                  <a:pt x="1610" y="1588"/>
                </a:lnTo>
                <a:lnTo>
                  <a:pt x="1620" y="1575"/>
                </a:lnTo>
                <a:lnTo>
                  <a:pt x="1640" y="1554"/>
                </a:lnTo>
                <a:lnTo>
                  <a:pt x="1662" y="1535"/>
                </a:lnTo>
                <a:lnTo>
                  <a:pt x="1683" y="1518"/>
                </a:lnTo>
                <a:lnTo>
                  <a:pt x="1704" y="1503"/>
                </a:lnTo>
                <a:lnTo>
                  <a:pt x="1725" y="1490"/>
                </a:lnTo>
                <a:lnTo>
                  <a:pt x="1744" y="1479"/>
                </a:lnTo>
                <a:lnTo>
                  <a:pt x="1762" y="1471"/>
                </a:lnTo>
                <a:lnTo>
                  <a:pt x="1779" y="1463"/>
                </a:lnTo>
                <a:lnTo>
                  <a:pt x="1793" y="1458"/>
                </a:lnTo>
                <a:lnTo>
                  <a:pt x="1813" y="1450"/>
                </a:lnTo>
                <a:lnTo>
                  <a:pt x="1821" y="1448"/>
                </a:lnTo>
                <a:lnTo>
                  <a:pt x="1584" y="998"/>
                </a:lnTo>
                <a:lnTo>
                  <a:pt x="1559" y="1006"/>
                </a:lnTo>
                <a:lnTo>
                  <a:pt x="1537" y="1017"/>
                </a:lnTo>
                <a:lnTo>
                  <a:pt x="1514" y="1027"/>
                </a:lnTo>
                <a:lnTo>
                  <a:pt x="1492" y="1038"/>
                </a:lnTo>
                <a:lnTo>
                  <a:pt x="1471" y="1049"/>
                </a:lnTo>
                <a:lnTo>
                  <a:pt x="1450" y="1061"/>
                </a:lnTo>
                <a:lnTo>
                  <a:pt x="1431" y="1075"/>
                </a:lnTo>
                <a:lnTo>
                  <a:pt x="1412" y="1087"/>
                </a:lnTo>
                <a:lnTo>
                  <a:pt x="1393" y="1101"/>
                </a:lnTo>
                <a:lnTo>
                  <a:pt x="1375" y="1114"/>
                </a:lnTo>
                <a:lnTo>
                  <a:pt x="1342" y="1143"/>
                </a:lnTo>
                <a:lnTo>
                  <a:pt x="1310" y="1171"/>
                </a:lnTo>
                <a:lnTo>
                  <a:pt x="1282" y="1198"/>
                </a:lnTo>
                <a:lnTo>
                  <a:pt x="1257" y="1226"/>
                </a:lnTo>
                <a:lnTo>
                  <a:pt x="1235" y="1251"/>
                </a:lnTo>
                <a:lnTo>
                  <a:pt x="1216" y="1275"/>
                </a:lnTo>
                <a:lnTo>
                  <a:pt x="1200" y="1294"/>
                </a:lnTo>
                <a:lnTo>
                  <a:pt x="1179" y="1324"/>
                </a:lnTo>
                <a:lnTo>
                  <a:pt x="1172" y="13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750" name="Freeform 8"/>
          <p:cNvSpPr>
            <a:spLocks noEditPoints="1"/>
          </p:cNvSpPr>
          <p:nvPr/>
        </p:nvSpPr>
        <p:spPr bwMode="auto">
          <a:xfrm>
            <a:off x="4502150" y="1949450"/>
            <a:ext cx="1876425" cy="1874838"/>
          </a:xfrm>
          <a:custGeom>
            <a:avLst/>
            <a:gdLst>
              <a:gd name="T0" fmla="*/ 772319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931 w 2364"/>
              <a:gd name="T13" fmla="*/ 257284 h 2361"/>
              <a:gd name="T14" fmla="*/ 1582738 w 2364"/>
              <a:gd name="T15" fmla="*/ 290636 h 2361"/>
              <a:gd name="T16" fmla="*/ 1694656 w 2364"/>
              <a:gd name="T17" fmla="*/ 362897 h 2361"/>
              <a:gd name="T18" fmla="*/ 1687513 w 2364"/>
              <a:gd name="T19" fmla="*/ 432777 h 2361"/>
              <a:gd name="T20" fmla="*/ 1781175 w 2364"/>
              <a:gd name="T21" fmla="*/ 659092 h 2361"/>
              <a:gd name="T22" fmla="*/ 1846263 w 2364"/>
              <a:gd name="T23" fmla="*/ 681326 h 2361"/>
              <a:gd name="T24" fmla="*/ 1864519 w 2364"/>
              <a:gd name="T25" fmla="*/ 807586 h 2361"/>
              <a:gd name="T26" fmla="*/ 1744663 w 2364"/>
              <a:gd name="T27" fmla="*/ 975932 h 2361"/>
              <a:gd name="T28" fmla="*/ 1870869 w 2364"/>
              <a:gd name="T29" fmla="*/ 1102986 h 2361"/>
              <a:gd name="T30" fmla="*/ 1852613 w 2364"/>
              <a:gd name="T31" fmla="*/ 1230834 h 2361"/>
              <a:gd name="T32" fmla="*/ 1679575 w 2364"/>
              <a:gd name="T33" fmla="*/ 1257833 h 2361"/>
              <a:gd name="T34" fmla="*/ 1671638 w 2364"/>
              <a:gd name="T35" fmla="*/ 1480177 h 2361"/>
              <a:gd name="T36" fmla="*/ 1673225 w 2364"/>
              <a:gd name="T37" fmla="*/ 1550057 h 2361"/>
              <a:gd name="T38" fmla="*/ 1557338 w 2364"/>
              <a:gd name="T39" fmla="*/ 1613584 h 2361"/>
              <a:gd name="T40" fmla="*/ 1363663 w 2364"/>
              <a:gd name="T41" fmla="*/ 1621524 h 2361"/>
              <a:gd name="T42" fmla="*/ 1337469 w 2364"/>
              <a:gd name="T43" fmla="*/ 1781930 h 2361"/>
              <a:gd name="T44" fmla="*/ 1226344 w 2364"/>
              <a:gd name="T45" fmla="*/ 1847045 h 2361"/>
              <a:gd name="T46" fmla="*/ 1115219 w 2364"/>
              <a:gd name="T47" fmla="*/ 1720785 h 2361"/>
              <a:gd name="T48" fmla="*/ 917575 w 2364"/>
              <a:gd name="T49" fmla="*/ 1829575 h 2361"/>
              <a:gd name="T50" fmla="*/ 863600 w 2364"/>
              <a:gd name="T51" fmla="*/ 1874838 h 2361"/>
              <a:gd name="T52" fmla="*/ 742156 w 2364"/>
              <a:gd name="T53" fmla="*/ 1823222 h 2361"/>
              <a:gd name="T54" fmla="*/ 599281 w 2364"/>
              <a:gd name="T55" fmla="*/ 1655670 h 2361"/>
              <a:gd name="T56" fmla="*/ 451644 w 2364"/>
              <a:gd name="T57" fmla="*/ 1734285 h 2361"/>
              <a:gd name="T58" fmla="*/ 354013 w 2364"/>
              <a:gd name="T59" fmla="*/ 1650112 h 2361"/>
              <a:gd name="T60" fmla="*/ 354013 w 2364"/>
              <a:gd name="T61" fmla="*/ 1468266 h 2361"/>
              <a:gd name="T62" fmla="*/ 169863 w 2364"/>
              <a:gd name="T63" fmla="*/ 1434914 h 2361"/>
              <a:gd name="T64" fmla="*/ 90488 w 2364"/>
              <a:gd name="T65" fmla="*/ 1334859 h 2361"/>
              <a:gd name="T66" fmla="*/ 200819 w 2364"/>
              <a:gd name="T67" fmla="*/ 1207805 h 2361"/>
              <a:gd name="T68" fmla="*/ 55563 w 2364"/>
              <a:gd name="T69" fmla="*/ 1019607 h 2361"/>
              <a:gd name="T70" fmla="*/ 794 w 2364"/>
              <a:gd name="T71" fmla="*/ 978314 h 2361"/>
              <a:gd name="T72" fmla="*/ 23813 w 2364"/>
              <a:gd name="T73" fmla="*/ 852849 h 2361"/>
              <a:gd name="T74" fmla="*/ 187325 w 2364"/>
              <a:gd name="T75" fmla="*/ 721030 h 2361"/>
              <a:gd name="T76" fmla="*/ 115888 w 2364"/>
              <a:gd name="T77" fmla="*/ 559831 h 2361"/>
              <a:gd name="T78" fmla="*/ 176213 w 2364"/>
              <a:gd name="T79" fmla="*/ 445482 h 2361"/>
              <a:gd name="T80" fmla="*/ 318294 w 2364"/>
              <a:gd name="T81" fmla="*/ 459776 h 2361"/>
              <a:gd name="T82" fmla="*/ 381794 w 2364"/>
              <a:gd name="T83" fmla="*/ 250931 h 2361"/>
              <a:gd name="T84" fmla="*/ 453231 w 2364"/>
              <a:gd name="T85" fmla="*/ 138965 h 2361"/>
              <a:gd name="T86" fmla="*/ 523081 w 2364"/>
              <a:gd name="T87" fmla="*/ 146112 h 2361"/>
              <a:gd name="T88" fmla="*/ 1127125 w 2364"/>
              <a:gd name="T89" fmla="*/ 1176836 h 2361"/>
              <a:gd name="T90" fmla="*/ 1253331 w 2364"/>
              <a:gd name="T91" fmla="*/ 1394416 h 2361"/>
              <a:gd name="T92" fmla="*/ 1270000 w 2364"/>
              <a:gd name="T93" fmla="*/ 521715 h 2361"/>
              <a:gd name="T94" fmla="*/ 1203325 w 2364"/>
              <a:gd name="T95" fmla="*/ 813144 h 2361"/>
              <a:gd name="T96" fmla="*/ 1365250 w 2364"/>
              <a:gd name="T97" fmla="*/ 605094 h 2361"/>
              <a:gd name="T98" fmla="*/ 773906 w 2364"/>
              <a:gd name="T99" fmla="*/ 1182395 h 2361"/>
              <a:gd name="T100" fmla="*/ 686594 w 2364"/>
              <a:gd name="T101" fmla="*/ 1064870 h 2361"/>
              <a:gd name="T102" fmla="*/ 576263 w 2364"/>
              <a:gd name="T103" fmla="*/ 1343594 h 2361"/>
              <a:gd name="T104" fmla="*/ 759619 w 2364"/>
              <a:gd name="T105" fmla="*/ 728971 h 2361"/>
              <a:gd name="T106" fmla="*/ 719138 w 2364"/>
              <a:gd name="T107" fmla="*/ 458982 h 2361"/>
              <a:gd name="T108" fmla="*/ 531813 w 2364"/>
              <a:gd name="T109" fmla="*/ 615417 h 2361"/>
              <a:gd name="T110" fmla="*/ 773906 w 2364"/>
              <a:gd name="T111" fmla="*/ 861584 h 2361"/>
              <a:gd name="T112" fmla="*/ 773906 w 2364"/>
              <a:gd name="T113" fmla="*/ 1050576 h 2361"/>
              <a:gd name="T114" fmla="*/ 850900 w 2364"/>
              <a:gd name="T115" fmla="*/ 1130779 h 2361"/>
              <a:gd name="T116" fmla="*/ 1039019 w 2364"/>
              <a:gd name="T117" fmla="*/ 1140308 h 2361"/>
              <a:gd name="T118" fmla="*/ 1123156 w 2364"/>
              <a:gd name="T119" fmla="*/ 1068046 h 2361"/>
              <a:gd name="T120" fmla="*/ 1142206 w 2364"/>
              <a:gd name="T121" fmla="*/ 879848 h 2361"/>
              <a:gd name="T122" fmla="*/ 1073150 w 2364"/>
              <a:gd name="T123" fmla="*/ 792498 h 2361"/>
              <a:gd name="T124" fmla="*/ 887413 w 2364"/>
              <a:gd name="T125" fmla="*/ 76470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4"/>
                </a:lnTo>
                <a:lnTo>
                  <a:pt x="789" y="272"/>
                </a:lnTo>
                <a:lnTo>
                  <a:pt x="814" y="261"/>
                </a:lnTo>
                <a:lnTo>
                  <a:pt x="839" y="250"/>
                </a:lnTo>
                <a:lnTo>
                  <a:pt x="866" y="241"/>
                </a:lnTo>
                <a:lnTo>
                  <a:pt x="891" y="233"/>
                </a:lnTo>
                <a:lnTo>
                  <a:pt x="918" y="225"/>
                </a:lnTo>
                <a:lnTo>
                  <a:pt x="944" y="218"/>
                </a:lnTo>
                <a:lnTo>
                  <a:pt x="970" y="211"/>
                </a:lnTo>
                <a:lnTo>
                  <a:pt x="973" y="92"/>
                </a:lnTo>
                <a:lnTo>
                  <a:pt x="973" y="85"/>
                </a:lnTo>
                <a:lnTo>
                  <a:pt x="973" y="78"/>
                </a:lnTo>
                <a:lnTo>
                  <a:pt x="975" y="64"/>
                </a:lnTo>
                <a:lnTo>
                  <a:pt x="980" y="50"/>
                </a:lnTo>
                <a:lnTo>
                  <a:pt x="986" y="39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1"/>
                </a:lnTo>
                <a:lnTo>
                  <a:pt x="1135" y="0"/>
                </a:lnTo>
                <a:lnTo>
                  <a:pt x="1141" y="1"/>
                </a:lnTo>
                <a:lnTo>
                  <a:pt x="1147" y="2"/>
                </a:lnTo>
                <a:lnTo>
                  <a:pt x="1152" y="3"/>
                </a:lnTo>
                <a:lnTo>
                  <a:pt x="1158" y="6"/>
                </a:lnTo>
                <a:lnTo>
                  <a:pt x="1163" y="9"/>
                </a:lnTo>
                <a:lnTo>
                  <a:pt x="1168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7"/>
                </a:lnTo>
                <a:lnTo>
                  <a:pt x="1195" y="50"/>
                </a:lnTo>
                <a:lnTo>
                  <a:pt x="1197" y="57"/>
                </a:lnTo>
                <a:lnTo>
                  <a:pt x="1198" y="65"/>
                </a:lnTo>
                <a:lnTo>
                  <a:pt x="1223" y="185"/>
                </a:lnTo>
                <a:lnTo>
                  <a:pt x="1251" y="186"/>
                </a:lnTo>
                <a:lnTo>
                  <a:pt x="1279" y="189"/>
                </a:lnTo>
                <a:lnTo>
                  <a:pt x="1307" y="192"/>
                </a:lnTo>
                <a:lnTo>
                  <a:pt x="1335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7" y="210"/>
                </a:lnTo>
                <a:lnTo>
                  <a:pt x="1445" y="216"/>
                </a:lnTo>
                <a:lnTo>
                  <a:pt x="1506" y="111"/>
                </a:lnTo>
                <a:lnTo>
                  <a:pt x="1509" y="104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0" y="70"/>
                </a:lnTo>
                <a:lnTo>
                  <a:pt x="1546" y="67"/>
                </a:lnTo>
                <a:lnTo>
                  <a:pt x="1553" y="65"/>
                </a:lnTo>
                <a:lnTo>
                  <a:pt x="1559" y="64"/>
                </a:lnTo>
                <a:lnTo>
                  <a:pt x="1565" y="63"/>
                </a:lnTo>
                <a:lnTo>
                  <a:pt x="1571" y="62"/>
                </a:lnTo>
                <a:lnTo>
                  <a:pt x="1577" y="63"/>
                </a:lnTo>
                <a:lnTo>
                  <a:pt x="1583" y="64"/>
                </a:lnTo>
                <a:lnTo>
                  <a:pt x="1588" y="66"/>
                </a:lnTo>
                <a:lnTo>
                  <a:pt x="1686" y="103"/>
                </a:lnTo>
                <a:lnTo>
                  <a:pt x="1691" y="105"/>
                </a:lnTo>
                <a:lnTo>
                  <a:pt x="1696" y="109"/>
                </a:lnTo>
                <a:lnTo>
                  <a:pt x="1701" y="112"/>
                </a:lnTo>
                <a:lnTo>
                  <a:pt x="1705" y="117"/>
                </a:lnTo>
                <a:lnTo>
                  <a:pt x="1709" y="121"/>
                </a:lnTo>
                <a:lnTo>
                  <a:pt x="1713" y="127"/>
                </a:lnTo>
                <a:lnTo>
                  <a:pt x="1715" y="133"/>
                </a:lnTo>
                <a:lnTo>
                  <a:pt x="1718" y="139"/>
                </a:lnTo>
                <a:lnTo>
                  <a:pt x="1721" y="151"/>
                </a:lnTo>
                <a:lnTo>
                  <a:pt x="1721" y="165"/>
                </a:lnTo>
                <a:lnTo>
                  <a:pt x="1720" y="178"/>
                </a:lnTo>
                <a:lnTo>
                  <a:pt x="1718" y="185"/>
                </a:lnTo>
                <a:lnTo>
                  <a:pt x="1716" y="193"/>
                </a:lnTo>
                <a:lnTo>
                  <a:pt x="1682" y="309"/>
                </a:lnTo>
                <a:lnTo>
                  <a:pt x="1707" y="324"/>
                </a:lnTo>
                <a:lnTo>
                  <a:pt x="1731" y="339"/>
                </a:lnTo>
                <a:lnTo>
                  <a:pt x="1756" y="355"/>
                </a:lnTo>
                <a:lnTo>
                  <a:pt x="1779" y="371"/>
                </a:lnTo>
                <a:lnTo>
                  <a:pt x="1803" y="389"/>
                </a:lnTo>
                <a:lnTo>
                  <a:pt x="1826" y="407"/>
                </a:lnTo>
                <a:lnTo>
                  <a:pt x="1849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2" y="373"/>
                </a:lnTo>
                <a:lnTo>
                  <a:pt x="1994" y="366"/>
                </a:lnTo>
                <a:lnTo>
                  <a:pt x="2008" y="362"/>
                </a:lnTo>
                <a:lnTo>
                  <a:pt x="2021" y="361"/>
                </a:lnTo>
                <a:lnTo>
                  <a:pt x="2027" y="361"/>
                </a:lnTo>
                <a:lnTo>
                  <a:pt x="2033" y="362"/>
                </a:lnTo>
                <a:lnTo>
                  <a:pt x="2039" y="363"/>
                </a:lnTo>
                <a:lnTo>
                  <a:pt x="2045" y="365"/>
                </a:lnTo>
                <a:lnTo>
                  <a:pt x="2051" y="367"/>
                </a:lnTo>
                <a:lnTo>
                  <a:pt x="2056" y="371"/>
                </a:lnTo>
                <a:lnTo>
                  <a:pt x="2060" y="374"/>
                </a:lnTo>
                <a:lnTo>
                  <a:pt x="2066" y="380"/>
                </a:lnTo>
                <a:lnTo>
                  <a:pt x="2135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3"/>
                </a:lnTo>
                <a:lnTo>
                  <a:pt x="2146" y="478"/>
                </a:lnTo>
                <a:lnTo>
                  <a:pt x="2147" y="484"/>
                </a:lnTo>
                <a:lnTo>
                  <a:pt x="2148" y="490"/>
                </a:lnTo>
                <a:lnTo>
                  <a:pt x="2147" y="497"/>
                </a:lnTo>
                <a:lnTo>
                  <a:pt x="2147" y="503"/>
                </a:lnTo>
                <a:lnTo>
                  <a:pt x="2144" y="516"/>
                </a:lnTo>
                <a:lnTo>
                  <a:pt x="2138" y="529"/>
                </a:lnTo>
                <a:lnTo>
                  <a:pt x="2130" y="540"/>
                </a:lnTo>
                <a:lnTo>
                  <a:pt x="2126" y="545"/>
                </a:lnTo>
                <a:lnTo>
                  <a:pt x="2119" y="551"/>
                </a:lnTo>
                <a:lnTo>
                  <a:pt x="2036" y="639"/>
                </a:lnTo>
                <a:lnTo>
                  <a:pt x="2051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8"/>
                </a:lnTo>
                <a:lnTo>
                  <a:pt x="2105" y="765"/>
                </a:lnTo>
                <a:lnTo>
                  <a:pt x="2117" y="790"/>
                </a:lnTo>
                <a:lnTo>
                  <a:pt x="2128" y="816"/>
                </a:lnTo>
                <a:lnTo>
                  <a:pt x="2138" y="843"/>
                </a:lnTo>
                <a:lnTo>
                  <a:pt x="2244" y="830"/>
                </a:lnTo>
                <a:lnTo>
                  <a:pt x="2251" y="829"/>
                </a:lnTo>
                <a:lnTo>
                  <a:pt x="2259" y="828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4"/>
                </a:lnTo>
                <a:lnTo>
                  <a:pt x="2304" y="837"/>
                </a:lnTo>
                <a:lnTo>
                  <a:pt x="2309" y="840"/>
                </a:lnTo>
                <a:lnTo>
                  <a:pt x="2314" y="844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8"/>
                </a:lnTo>
                <a:lnTo>
                  <a:pt x="2329" y="863"/>
                </a:lnTo>
                <a:lnTo>
                  <a:pt x="2331" y="869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3"/>
                </a:lnTo>
                <a:lnTo>
                  <a:pt x="2358" y="999"/>
                </a:lnTo>
                <a:lnTo>
                  <a:pt x="2355" y="1005"/>
                </a:lnTo>
                <a:lnTo>
                  <a:pt x="2353" y="1010"/>
                </a:lnTo>
                <a:lnTo>
                  <a:pt x="2349" y="1017"/>
                </a:lnTo>
                <a:lnTo>
                  <a:pt x="2341" y="1027"/>
                </a:lnTo>
                <a:lnTo>
                  <a:pt x="2331" y="1035"/>
                </a:lnTo>
                <a:lnTo>
                  <a:pt x="2319" y="1042"/>
                </a:lnTo>
                <a:lnTo>
                  <a:pt x="2311" y="1045"/>
                </a:lnTo>
                <a:lnTo>
                  <a:pt x="2304" y="1047"/>
                </a:lnTo>
                <a:lnTo>
                  <a:pt x="2194" y="1089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0"/>
                </a:lnTo>
                <a:lnTo>
                  <a:pt x="2198" y="1229"/>
                </a:lnTo>
                <a:lnTo>
                  <a:pt x="2197" y="1256"/>
                </a:lnTo>
                <a:lnTo>
                  <a:pt x="2194" y="1285"/>
                </a:lnTo>
                <a:lnTo>
                  <a:pt x="2191" y="1312"/>
                </a:lnTo>
                <a:lnTo>
                  <a:pt x="2302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79"/>
                </a:lnTo>
                <a:lnTo>
                  <a:pt x="2354" y="1384"/>
                </a:lnTo>
                <a:lnTo>
                  <a:pt x="2357" y="1389"/>
                </a:lnTo>
                <a:lnTo>
                  <a:pt x="2360" y="1396"/>
                </a:lnTo>
                <a:lnTo>
                  <a:pt x="2362" y="1401"/>
                </a:lnTo>
                <a:lnTo>
                  <a:pt x="2363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3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40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9"/>
                </a:lnTo>
                <a:lnTo>
                  <a:pt x="2321" y="1562"/>
                </a:lnTo>
                <a:lnTo>
                  <a:pt x="2314" y="1566"/>
                </a:lnTo>
                <a:lnTo>
                  <a:pt x="2303" y="1571"/>
                </a:lnTo>
                <a:lnTo>
                  <a:pt x="2290" y="1574"/>
                </a:lnTo>
                <a:lnTo>
                  <a:pt x="2276" y="1575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6" y="1584"/>
                </a:lnTo>
                <a:lnTo>
                  <a:pt x="2105" y="1610"/>
                </a:lnTo>
                <a:lnTo>
                  <a:pt x="2094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4" y="1705"/>
                </a:lnTo>
                <a:lnTo>
                  <a:pt x="2040" y="1729"/>
                </a:lnTo>
                <a:lnTo>
                  <a:pt x="2025" y="1751"/>
                </a:lnTo>
                <a:lnTo>
                  <a:pt x="2030" y="1756"/>
                </a:lnTo>
                <a:lnTo>
                  <a:pt x="2101" y="1858"/>
                </a:lnTo>
                <a:lnTo>
                  <a:pt x="2106" y="1864"/>
                </a:lnTo>
                <a:lnTo>
                  <a:pt x="2110" y="1869"/>
                </a:lnTo>
                <a:lnTo>
                  <a:pt x="2117" y="1882"/>
                </a:lnTo>
                <a:lnTo>
                  <a:pt x="2122" y="1894"/>
                </a:lnTo>
                <a:lnTo>
                  <a:pt x="2124" y="1908"/>
                </a:lnTo>
                <a:lnTo>
                  <a:pt x="2124" y="1914"/>
                </a:lnTo>
                <a:lnTo>
                  <a:pt x="2123" y="1920"/>
                </a:lnTo>
                <a:lnTo>
                  <a:pt x="2122" y="1926"/>
                </a:lnTo>
                <a:lnTo>
                  <a:pt x="2121" y="1932"/>
                </a:lnTo>
                <a:lnTo>
                  <a:pt x="2118" y="1938"/>
                </a:lnTo>
                <a:lnTo>
                  <a:pt x="2115" y="1943"/>
                </a:lnTo>
                <a:lnTo>
                  <a:pt x="2112" y="1948"/>
                </a:lnTo>
                <a:lnTo>
                  <a:pt x="2108" y="1952"/>
                </a:lnTo>
                <a:lnTo>
                  <a:pt x="2033" y="2024"/>
                </a:lnTo>
                <a:lnTo>
                  <a:pt x="2028" y="2028"/>
                </a:lnTo>
                <a:lnTo>
                  <a:pt x="2023" y="2033"/>
                </a:lnTo>
                <a:lnTo>
                  <a:pt x="2018" y="2035"/>
                </a:lnTo>
                <a:lnTo>
                  <a:pt x="2012" y="2037"/>
                </a:lnTo>
                <a:lnTo>
                  <a:pt x="2007" y="2039"/>
                </a:lnTo>
                <a:lnTo>
                  <a:pt x="2000" y="2040"/>
                </a:lnTo>
                <a:lnTo>
                  <a:pt x="1993" y="2040"/>
                </a:lnTo>
                <a:lnTo>
                  <a:pt x="1987" y="2040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5" y="2019"/>
                </a:lnTo>
                <a:lnTo>
                  <a:pt x="1939" y="2014"/>
                </a:lnTo>
                <a:lnTo>
                  <a:pt x="1855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6"/>
                </a:lnTo>
                <a:lnTo>
                  <a:pt x="1765" y="2012"/>
                </a:lnTo>
                <a:lnTo>
                  <a:pt x="1741" y="2027"/>
                </a:lnTo>
                <a:lnTo>
                  <a:pt x="1718" y="2042"/>
                </a:lnTo>
                <a:lnTo>
                  <a:pt x="1695" y="2056"/>
                </a:lnTo>
                <a:lnTo>
                  <a:pt x="1670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4" y="2185"/>
                </a:lnTo>
                <a:lnTo>
                  <a:pt x="1686" y="2192"/>
                </a:lnTo>
                <a:lnTo>
                  <a:pt x="1689" y="2205"/>
                </a:lnTo>
                <a:lnTo>
                  <a:pt x="1690" y="2219"/>
                </a:lnTo>
                <a:lnTo>
                  <a:pt x="1689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50"/>
                </a:lnTo>
                <a:lnTo>
                  <a:pt x="1678" y="2255"/>
                </a:lnTo>
                <a:lnTo>
                  <a:pt x="1674" y="2260"/>
                </a:lnTo>
                <a:lnTo>
                  <a:pt x="1670" y="2264"/>
                </a:lnTo>
                <a:lnTo>
                  <a:pt x="1665" y="2268"/>
                </a:lnTo>
                <a:lnTo>
                  <a:pt x="1660" y="2271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5"/>
                </a:lnTo>
                <a:lnTo>
                  <a:pt x="1545" y="2326"/>
                </a:lnTo>
                <a:lnTo>
                  <a:pt x="1539" y="2326"/>
                </a:lnTo>
                <a:lnTo>
                  <a:pt x="1533" y="2325"/>
                </a:lnTo>
                <a:lnTo>
                  <a:pt x="1527" y="2323"/>
                </a:lnTo>
                <a:lnTo>
                  <a:pt x="1521" y="2321"/>
                </a:lnTo>
                <a:lnTo>
                  <a:pt x="1509" y="2315"/>
                </a:lnTo>
                <a:lnTo>
                  <a:pt x="1499" y="2307"/>
                </a:lnTo>
                <a:lnTo>
                  <a:pt x="1489" y="2297"/>
                </a:lnTo>
                <a:lnTo>
                  <a:pt x="1484" y="2291"/>
                </a:lnTo>
                <a:lnTo>
                  <a:pt x="1480" y="2284"/>
                </a:lnTo>
                <a:lnTo>
                  <a:pt x="1406" y="2169"/>
                </a:lnTo>
                <a:lnTo>
                  <a:pt x="1405" y="2167"/>
                </a:lnTo>
                <a:lnTo>
                  <a:pt x="1379" y="2172"/>
                </a:lnTo>
                <a:lnTo>
                  <a:pt x="1351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1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7" y="2297"/>
                </a:lnTo>
                <a:lnTo>
                  <a:pt x="1156" y="2304"/>
                </a:lnTo>
                <a:lnTo>
                  <a:pt x="1154" y="2311"/>
                </a:lnTo>
                <a:lnTo>
                  <a:pt x="1149" y="2324"/>
                </a:lnTo>
                <a:lnTo>
                  <a:pt x="1142" y="2335"/>
                </a:lnTo>
                <a:lnTo>
                  <a:pt x="1133" y="2345"/>
                </a:lnTo>
                <a:lnTo>
                  <a:pt x="1128" y="2350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0" y="2361"/>
                </a:lnTo>
                <a:lnTo>
                  <a:pt x="1094" y="2361"/>
                </a:lnTo>
                <a:lnTo>
                  <a:pt x="1088" y="2361"/>
                </a:lnTo>
                <a:lnTo>
                  <a:pt x="985" y="2347"/>
                </a:lnTo>
                <a:lnTo>
                  <a:pt x="978" y="2346"/>
                </a:lnTo>
                <a:lnTo>
                  <a:pt x="972" y="2344"/>
                </a:lnTo>
                <a:lnTo>
                  <a:pt x="967" y="2341"/>
                </a:lnTo>
                <a:lnTo>
                  <a:pt x="962" y="2338"/>
                </a:lnTo>
                <a:lnTo>
                  <a:pt x="957" y="2335"/>
                </a:lnTo>
                <a:lnTo>
                  <a:pt x="953" y="2330"/>
                </a:lnTo>
                <a:lnTo>
                  <a:pt x="949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1"/>
                </a:lnTo>
                <a:lnTo>
                  <a:pt x="933" y="2274"/>
                </a:lnTo>
                <a:lnTo>
                  <a:pt x="934" y="2267"/>
                </a:lnTo>
                <a:lnTo>
                  <a:pt x="939" y="2154"/>
                </a:lnTo>
                <a:lnTo>
                  <a:pt x="912" y="2146"/>
                </a:lnTo>
                <a:lnTo>
                  <a:pt x="885" y="2138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0" y="2098"/>
                </a:lnTo>
                <a:lnTo>
                  <a:pt x="755" y="2085"/>
                </a:lnTo>
                <a:lnTo>
                  <a:pt x="730" y="2072"/>
                </a:lnTo>
                <a:lnTo>
                  <a:pt x="639" y="2154"/>
                </a:lnTo>
                <a:lnTo>
                  <a:pt x="635" y="2161"/>
                </a:lnTo>
                <a:lnTo>
                  <a:pt x="630" y="2166"/>
                </a:lnTo>
                <a:lnTo>
                  <a:pt x="618" y="2174"/>
                </a:lnTo>
                <a:lnTo>
                  <a:pt x="607" y="2180"/>
                </a:lnTo>
                <a:lnTo>
                  <a:pt x="593" y="2184"/>
                </a:lnTo>
                <a:lnTo>
                  <a:pt x="587" y="2185"/>
                </a:lnTo>
                <a:lnTo>
                  <a:pt x="581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3"/>
                </a:lnTo>
                <a:lnTo>
                  <a:pt x="557" y="2181"/>
                </a:lnTo>
                <a:lnTo>
                  <a:pt x="552" y="2178"/>
                </a:lnTo>
                <a:lnTo>
                  <a:pt x="547" y="2174"/>
                </a:lnTo>
                <a:lnTo>
                  <a:pt x="465" y="2110"/>
                </a:lnTo>
                <a:lnTo>
                  <a:pt x="460" y="2105"/>
                </a:lnTo>
                <a:lnTo>
                  <a:pt x="456" y="2101"/>
                </a:lnTo>
                <a:lnTo>
                  <a:pt x="453" y="2096"/>
                </a:lnTo>
                <a:lnTo>
                  <a:pt x="450" y="2090"/>
                </a:lnTo>
                <a:lnTo>
                  <a:pt x="448" y="2084"/>
                </a:lnTo>
                <a:lnTo>
                  <a:pt x="446" y="2078"/>
                </a:lnTo>
                <a:lnTo>
                  <a:pt x="445" y="2072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6"/>
                </a:lnTo>
                <a:lnTo>
                  <a:pt x="458" y="2020"/>
                </a:lnTo>
                <a:lnTo>
                  <a:pt x="463" y="2014"/>
                </a:lnTo>
                <a:lnTo>
                  <a:pt x="522" y="1926"/>
                </a:lnTo>
                <a:lnTo>
                  <a:pt x="496" y="1901"/>
                </a:lnTo>
                <a:lnTo>
                  <a:pt x="471" y="1876"/>
                </a:lnTo>
                <a:lnTo>
                  <a:pt x="446" y="1849"/>
                </a:lnTo>
                <a:lnTo>
                  <a:pt x="423" y="1821"/>
                </a:lnTo>
                <a:lnTo>
                  <a:pt x="395" y="1786"/>
                </a:lnTo>
                <a:lnTo>
                  <a:pt x="369" y="1749"/>
                </a:lnTo>
                <a:lnTo>
                  <a:pt x="273" y="1794"/>
                </a:lnTo>
                <a:lnTo>
                  <a:pt x="267" y="1798"/>
                </a:lnTo>
                <a:lnTo>
                  <a:pt x="261" y="1801"/>
                </a:lnTo>
                <a:lnTo>
                  <a:pt x="247" y="1805"/>
                </a:lnTo>
                <a:lnTo>
                  <a:pt x="234" y="1808"/>
                </a:lnTo>
                <a:lnTo>
                  <a:pt x="221" y="1807"/>
                </a:lnTo>
                <a:lnTo>
                  <a:pt x="214" y="1807"/>
                </a:lnTo>
                <a:lnTo>
                  <a:pt x="208" y="1805"/>
                </a:lnTo>
                <a:lnTo>
                  <a:pt x="202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7"/>
                </a:lnTo>
                <a:lnTo>
                  <a:pt x="118" y="1692"/>
                </a:lnTo>
                <a:lnTo>
                  <a:pt x="116" y="1686"/>
                </a:lnTo>
                <a:lnTo>
                  <a:pt x="114" y="1681"/>
                </a:lnTo>
                <a:lnTo>
                  <a:pt x="113" y="1675"/>
                </a:lnTo>
                <a:lnTo>
                  <a:pt x="113" y="1669"/>
                </a:lnTo>
                <a:lnTo>
                  <a:pt x="113" y="1663"/>
                </a:lnTo>
                <a:lnTo>
                  <a:pt x="114" y="1656"/>
                </a:lnTo>
                <a:lnTo>
                  <a:pt x="115" y="1650"/>
                </a:lnTo>
                <a:lnTo>
                  <a:pt x="120" y="1637"/>
                </a:lnTo>
                <a:lnTo>
                  <a:pt x="127" y="1626"/>
                </a:lnTo>
                <a:lnTo>
                  <a:pt x="136" y="1616"/>
                </a:lnTo>
                <a:lnTo>
                  <a:pt x="141" y="1611"/>
                </a:lnTo>
                <a:lnTo>
                  <a:pt x="147" y="1607"/>
                </a:lnTo>
                <a:lnTo>
                  <a:pt x="253" y="1521"/>
                </a:lnTo>
                <a:lnTo>
                  <a:pt x="245" y="1495"/>
                </a:lnTo>
                <a:lnTo>
                  <a:pt x="237" y="1470"/>
                </a:lnTo>
                <a:lnTo>
                  <a:pt x="229" y="1442"/>
                </a:lnTo>
                <a:lnTo>
                  <a:pt x="223" y="1416"/>
                </a:lnTo>
                <a:lnTo>
                  <a:pt x="217" y="1389"/>
                </a:lnTo>
                <a:lnTo>
                  <a:pt x="211" y="1363"/>
                </a:lnTo>
                <a:lnTo>
                  <a:pt x="207" y="1336"/>
                </a:lnTo>
                <a:lnTo>
                  <a:pt x="203" y="1308"/>
                </a:lnTo>
                <a:lnTo>
                  <a:pt x="197" y="1309"/>
                </a:lnTo>
                <a:lnTo>
                  <a:pt x="191" y="1309"/>
                </a:lnTo>
                <a:lnTo>
                  <a:pt x="70" y="1284"/>
                </a:lnTo>
                <a:lnTo>
                  <a:pt x="63" y="1284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19" y="1263"/>
                </a:lnTo>
                <a:lnTo>
                  <a:pt x="15" y="1259"/>
                </a:lnTo>
                <a:lnTo>
                  <a:pt x="11" y="1254"/>
                </a:lnTo>
                <a:lnTo>
                  <a:pt x="7" y="1249"/>
                </a:lnTo>
                <a:lnTo>
                  <a:pt x="5" y="1243"/>
                </a:lnTo>
                <a:lnTo>
                  <a:pt x="3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6" y="1116"/>
                </a:lnTo>
                <a:lnTo>
                  <a:pt x="6" y="1110"/>
                </a:lnTo>
                <a:lnTo>
                  <a:pt x="8" y="1104"/>
                </a:lnTo>
                <a:lnTo>
                  <a:pt x="10" y="1098"/>
                </a:lnTo>
                <a:lnTo>
                  <a:pt x="12" y="1093"/>
                </a:lnTo>
                <a:lnTo>
                  <a:pt x="16" y="1088"/>
                </a:lnTo>
                <a:lnTo>
                  <a:pt x="19" y="1083"/>
                </a:lnTo>
                <a:lnTo>
                  <a:pt x="25" y="1079"/>
                </a:lnTo>
                <a:lnTo>
                  <a:pt x="30" y="1074"/>
                </a:lnTo>
                <a:lnTo>
                  <a:pt x="41" y="1067"/>
                </a:lnTo>
                <a:lnTo>
                  <a:pt x="53" y="1062"/>
                </a:lnTo>
                <a:lnTo>
                  <a:pt x="67" y="1059"/>
                </a:lnTo>
                <a:lnTo>
                  <a:pt x="74" y="1059"/>
                </a:lnTo>
                <a:lnTo>
                  <a:pt x="81" y="1059"/>
                </a:lnTo>
                <a:lnTo>
                  <a:pt x="204" y="1055"/>
                </a:lnTo>
                <a:lnTo>
                  <a:pt x="209" y="1026"/>
                </a:lnTo>
                <a:lnTo>
                  <a:pt x="214" y="996"/>
                </a:lnTo>
                <a:lnTo>
                  <a:pt x="221" y="967"/>
                </a:lnTo>
                <a:lnTo>
                  <a:pt x="228" y="937"/>
                </a:lnTo>
                <a:lnTo>
                  <a:pt x="236" y="908"/>
                </a:lnTo>
                <a:lnTo>
                  <a:pt x="244" y="879"/>
                </a:lnTo>
                <a:lnTo>
                  <a:pt x="254" y="851"/>
                </a:lnTo>
                <a:lnTo>
                  <a:pt x="264" y="822"/>
                </a:lnTo>
                <a:lnTo>
                  <a:pt x="185" y="757"/>
                </a:lnTo>
                <a:lnTo>
                  <a:pt x="179" y="753"/>
                </a:lnTo>
                <a:lnTo>
                  <a:pt x="173" y="749"/>
                </a:lnTo>
                <a:lnTo>
                  <a:pt x="163" y="739"/>
                </a:lnTo>
                <a:lnTo>
                  <a:pt x="155" y="728"/>
                </a:lnTo>
                <a:lnTo>
                  <a:pt x="149" y="717"/>
                </a:lnTo>
                <a:lnTo>
                  <a:pt x="147" y="711"/>
                </a:lnTo>
                <a:lnTo>
                  <a:pt x="146" y="705"/>
                </a:lnTo>
                <a:lnTo>
                  <a:pt x="145" y="698"/>
                </a:lnTo>
                <a:lnTo>
                  <a:pt x="145" y="691"/>
                </a:lnTo>
                <a:lnTo>
                  <a:pt x="146" y="685"/>
                </a:lnTo>
                <a:lnTo>
                  <a:pt x="147" y="680"/>
                </a:lnTo>
                <a:lnTo>
                  <a:pt x="149" y="674"/>
                </a:lnTo>
                <a:lnTo>
                  <a:pt x="153" y="668"/>
                </a:lnTo>
                <a:lnTo>
                  <a:pt x="205" y="579"/>
                </a:lnTo>
                <a:lnTo>
                  <a:pt x="208" y="574"/>
                </a:lnTo>
                <a:lnTo>
                  <a:pt x="212" y="570"/>
                </a:lnTo>
                <a:lnTo>
                  <a:pt x="218" y="564"/>
                </a:lnTo>
                <a:lnTo>
                  <a:pt x="222" y="561"/>
                </a:lnTo>
                <a:lnTo>
                  <a:pt x="228" y="558"/>
                </a:lnTo>
                <a:lnTo>
                  <a:pt x="233" y="555"/>
                </a:lnTo>
                <a:lnTo>
                  <a:pt x="239" y="554"/>
                </a:lnTo>
                <a:lnTo>
                  <a:pt x="245" y="552"/>
                </a:lnTo>
                <a:lnTo>
                  <a:pt x="258" y="551"/>
                </a:lnTo>
                <a:lnTo>
                  <a:pt x="271" y="553"/>
                </a:lnTo>
                <a:lnTo>
                  <a:pt x="286" y="556"/>
                </a:lnTo>
                <a:lnTo>
                  <a:pt x="292" y="559"/>
                </a:lnTo>
                <a:lnTo>
                  <a:pt x="299" y="563"/>
                </a:lnTo>
                <a:lnTo>
                  <a:pt x="383" y="603"/>
                </a:lnTo>
                <a:lnTo>
                  <a:pt x="401" y="579"/>
                </a:lnTo>
                <a:lnTo>
                  <a:pt x="420" y="555"/>
                </a:lnTo>
                <a:lnTo>
                  <a:pt x="440" y="532"/>
                </a:lnTo>
                <a:lnTo>
                  <a:pt x="460" y="509"/>
                </a:lnTo>
                <a:lnTo>
                  <a:pt x="482" y="486"/>
                </a:lnTo>
                <a:lnTo>
                  <a:pt x="503" y="465"/>
                </a:lnTo>
                <a:lnTo>
                  <a:pt x="526" y="444"/>
                </a:lnTo>
                <a:lnTo>
                  <a:pt x="550" y="423"/>
                </a:lnTo>
                <a:lnTo>
                  <a:pt x="496" y="340"/>
                </a:lnTo>
                <a:lnTo>
                  <a:pt x="492" y="334"/>
                </a:lnTo>
                <a:lnTo>
                  <a:pt x="488" y="328"/>
                </a:lnTo>
                <a:lnTo>
                  <a:pt x="481" y="316"/>
                </a:lnTo>
                <a:lnTo>
                  <a:pt x="477" y="302"/>
                </a:lnTo>
                <a:lnTo>
                  <a:pt x="476" y="289"/>
                </a:lnTo>
                <a:lnTo>
                  <a:pt x="476" y="283"/>
                </a:lnTo>
                <a:lnTo>
                  <a:pt x="477" y="277"/>
                </a:lnTo>
                <a:lnTo>
                  <a:pt x="478" y="271"/>
                </a:lnTo>
                <a:lnTo>
                  <a:pt x="480" y="265"/>
                </a:lnTo>
                <a:lnTo>
                  <a:pt x="482" y="260"/>
                </a:lnTo>
                <a:lnTo>
                  <a:pt x="485" y="254"/>
                </a:lnTo>
                <a:lnTo>
                  <a:pt x="489" y="249"/>
                </a:lnTo>
                <a:lnTo>
                  <a:pt x="493" y="244"/>
                </a:lnTo>
                <a:lnTo>
                  <a:pt x="571" y="175"/>
                </a:lnTo>
                <a:lnTo>
                  <a:pt x="575" y="171"/>
                </a:lnTo>
                <a:lnTo>
                  <a:pt x="581" y="168"/>
                </a:lnTo>
                <a:lnTo>
                  <a:pt x="586" y="166"/>
                </a:lnTo>
                <a:lnTo>
                  <a:pt x="592" y="164"/>
                </a:lnTo>
                <a:lnTo>
                  <a:pt x="599" y="163"/>
                </a:lnTo>
                <a:lnTo>
                  <a:pt x="605" y="162"/>
                </a:lnTo>
                <a:lnTo>
                  <a:pt x="611" y="162"/>
                </a:lnTo>
                <a:lnTo>
                  <a:pt x="617" y="163"/>
                </a:lnTo>
                <a:lnTo>
                  <a:pt x="630" y="166"/>
                </a:lnTo>
                <a:lnTo>
                  <a:pt x="642" y="171"/>
                </a:lnTo>
                <a:lnTo>
                  <a:pt x="654" y="179"/>
                </a:lnTo>
                <a:lnTo>
                  <a:pt x="659" y="184"/>
                </a:lnTo>
                <a:lnTo>
                  <a:pt x="665" y="190"/>
                </a:lnTo>
                <a:close/>
                <a:moveTo>
                  <a:pt x="1752" y="1587"/>
                </a:moveTo>
                <a:lnTo>
                  <a:pt x="1507" y="1385"/>
                </a:lnTo>
                <a:lnTo>
                  <a:pt x="1497" y="1405"/>
                </a:lnTo>
                <a:lnTo>
                  <a:pt x="1485" y="1421"/>
                </a:lnTo>
                <a:lnTo>
                  <a:pt x="1473" y="1436"/>
                </a:lnTo>
                <a:lnTo>
                  <a:pt x="1460" y="1449"/>
                </a:lnTo>
                <a:lnTo>
                  <a:pt x="1447" y="1462"/>
                </a:lnTo>
                <a:lnTo>
                  <a:pt x="1434" y="1473"/>
                </a:lnTo>
                <a:lnTo>
                  <a:pt x="1420" y="1482"/>
                </a:lnTo>
                <a:lnTo>
                  <a:pt x="1408" y="1490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2" y="1514"/>
                </a:lnTo>
                <a:lnTo>
                  <a:pt x="1348" y="1515"/>
                </a:lnTo>
                <a:lnTo>
                  <a:pt x="1497" y="1796"/>
                </a:lnTo>
                <a:lnTo>
                  <a:pt x="1511" y="1791"/>
                </a:lnTo>
                <a:lnTo>
                  <a:pt x="1525" y="1785"/>
                </a:lnTo>
                <a:lnTo>
                  <a:pt x="1553" y="1771"/>
                </a:lnTo>
                <a:lnTo>
                  <a:pt x="1579" y="1756"/>
                </a:lnTo>
                <a:lnTo>
                  <a:pt x="1603" y="1740"/>
                </a:lnTo>
                <a:lnTo>
                  <a:pt x="1626" y="1724"/>
                </a:lnTo>
                <a:lnTo>
                  <a:pt x="1647" y="1705"/>
                </a:lnTo>
                <a:lnTo>
                  <a:pt x="1666" y="1688"/>
                </a:lnTo>
                <a:lnTo>
                  <a:pt x="1684" y="1671"/>
                </a:lnTo>
                <a:lnTo>
                  <a:pt x="1699" y="1655"/>
                </a:lnTo>
                <a:lnTo>
                  <a:pt x="1713" y="1638"/>
                </a:lnTo>
                <a:lnTo>
                  <a:pt x="1734" y="1611"/>
                </a:lnTo>
                <a:lnTo>
                  <a:pt x="1748" y="1593"/>
                </a:lnTo>
                <a:lnTo>
                  <a:pt x="1752" y="1587"/>
                </a:lnTo>
                <a:close/>
                <a:moveTo>
                  <a:pt x="1600" y="657"/>
                </a:moveTo>
                <a:lnTo>
                  <a:pt x="1400" y="902"/>
                </a:lnTo>
                <a:lnTo>
                  <a:pt x="1418" y="912"/>
                </a:lnTo>
                <a:lnTo>
                  <a:pt x="1436" y="923"/>
                </a:lnTo>
                <a:lnTo>
                  <a:pt x="1451" y="935"/>
                </a:lnTo>
                <a:lnTo>
                  <a:pt x="1464" y="948"/>
                </a:lnTo>
                <a:lnTo>
                  <a:pt x="1476" y="962"/>
                </a:lnTo>
                <a:lnTo>
                  <a:pt x="1486" y="975"/>
                </a:lnTo>
                <a:lnTo>
                  <a:pt x="1496" y="987"/>
                </a:lnTo>
                <a:lnTo>
                  <a:pt x="1504" y="1000"/>
                </a:lnTo>
                <a:lnTo>
                  <a:pt x="1511" y="1012"/>
                </a:lnTo>
                <a:lnTo>
                  <a:pt x="1516" y="1024"/>
                </a:lnTo>
                <a:lnTo>
                  <a:pt x="1524" y="1043"/>
                </a:lnTo>
                <a:lnTo>
                  <a:pt x="1529" y="1056"/>
                </a:lnTo>
                <a:lnTo>
                  <a:pt x="1530" y="1060"/>
                </a:lnTo>
                <a:lnTo>
                  <a:pt x="1811" y="912"/>
                </a:lnTo>
                <a:lnTo>
                  <a:pt x="1804" y="898"/>
                </a:lnTo>
                <a:lnTo>
                  <a:pt x="1799" y="883"/>
                </a:lnTo>
                <a:lnTo>
                  <a:pt x="1786" y="856"/>
                </a:lnTo>
                <a:lnTo>
                  <a:pt x="1771" y="830"/>
                </a:lnTo>
                <a:lnTo>
                  <a:pt x="1755" y="805"/>
                </a:lnTo>
                <a:lnTo>
                  <a:pt x="1737" y="783"/>
                </a:lnTo>
                <a:lnTo>
                  <a:pt x="1720" y="762"/>
                </a:lnTo>
                <a:lnTo>
                  <a:pt x="1703" y="742"/>
                </a:lnTo>
                <a:lnTo>
                  <a:pt x="1686" y="725"/>
                </a:lnTo>
                <a:lnTo>
                  <a:pt x="1668" y="710"/>
                </a:lnTo>
                <a:lnTo>
                  <a:pt x="1653" y="695"/>
                </a:lnTo>
                <a:lnTo>
                  <a:pt x="1626" y="674"/>
                </a:lnTo>
                <a:lnTo>
                  <a:pt x="1607" y="661"/>
                </a:lnTo>
                <a:lnTo>
                  <a:pt x="1600" y="657"/>
                </a:lnTo>
                <a:close/>
                <a:moveTo>
                  <a:pt x="794" y="1745"/>
                </a:moveTo>
                <a:lnTo>
                  <a:pt x="995" y="1499"/>
                </a:lnTo>
                <a:lnTo>
                  <a:pt x="975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1" y="1453"/>
                </a:lnTo>
                <a:lnTo>
                  <a:pt x="919" y="1440"/>
                </a:lnTo>
                <a:lnTo>
                  <a:pt x="907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8"/>
                </a:lnTo>
                <a:lnTo>
                  <a:pt x="878" y="1377"/>
                </a:lnTo>
                <a:lnTo>
                  <a:pt x="870" y="1359"/>
                </a:lnTo>
                <a:lnTo>
                  <a:pt x="866" y="1346"/>
                </a:lnTo>
                <a:lnTo>
                  <a:pt x="865" y="1341"/>
                </a:lnTo>
                <a:lnTo>
                  <a:pt x="584" y="1489"/>
                </a:lnTo>
                <a:lnTo>
                  <a:pt x="589" y="1503"/>
                </a:lnTo>
                <a:lnTo>
                  <a:pt x="595" y="1518"/>
                </a:lnTo>
                <a:lnTo>
                  <a:pt x="609" y="1546"/>
                </a:lnTo>
                <a:lnTo>
                  <a:pt x="624" y="1571"/>
                </a:lnTo>
                <a:lnTo>
                  <a:pt x="639" y="1596"/>
                </a:lnTo>
                <a:lnTo>
                  <a:pt x="656" y="1618"/>
                </a:lnTo>
                <a:lnTo>
                  <a:pt x="674" y="1639"/>
                </a:lnTo>
                <a:lnTo>
                  <a:pt x="692" y="1659"/>
                </a:lnTo>
                <a:lnTo>
                  <a:pt x="709" y="1676"/>
                </a:lnTo>
                <a:lnTo>
                  <a:pt x="726" y="1692"/>
                </a:lnTo>
                <a:lnTo>
                  <a:pt x="742" y="1705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0" y="982"/>
                </a:lnTo>
                <a:lnTo>
                  <a:pt x="921" y="964"/>
                </a:lnTo>
                <a:lnTo>
                  <a:pt x="932" y="946"/>
                </a:lnTo>
                <a:lnTo>
                  <a:pt x="944" y="931"/>
                </a:lnTo>
                <a:lnTo>
                  <a:pt x="957" y="918"/>
                </a:lnTo>
                <a:lnTo>
                  <a:pt x="970" y="906"/>
                </a:lnTo>
                <a:lnTo>
                  <a:pt x="984" y="896"/>
                </a:lnTo>
                <a:lnTo>
                  <a:pt x="997" y="887"/>
                </a:lnTo>
                <a:lnTo>
                  <a:pt x="1009" y="878"/>
                </a:lnTo>
                <a:lnTo>
                  <a:pt x="1021" y="871"/>
                </a:lnTo>
                <a:lnTo>
                  <a:pt x="1032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2" y="573"/>
                </a:lnTo>
                <a:lnTo>
                  <a:pt x="906" y="578"/>
                </a:lnTo>
                <a:lnTo>
                  <a:pt x="892" y="584"/>
                </a:lnTo>
                <a:lnTo>
                  <a:pt x="865" y="596"/>
                </a:lnTo>
                <a:lnTo>
                  <a:pt x="838" y="611"/>
                </a:lnTo>
                <a:lnTo>
                  <a:pt x="814" y="627"/>
                </a:lnTo>
                <a:lnTo>
                  <a:pt x="792" y="645"/>
                </a:lnTo>
                <a:lnTo>
                  <a:pt x="770" y="662"/>
                </a:lnTo>
                <a:lnTo>
                  <a:pt x="751" y="679"/>
                </a:lnTo>
                <a:lnTo>
                  <a:pt x="734" y="697"/>
                </a:lnTo>
                <a:lnTo>
                  <a:pt x="718" y="714"/>
                </a:lnTo>
                <a:lnTo>
                  <a:pt x="704" y="729"/>
                </a:lnTo>
                <a:lnTo>
                  <a:pt x="683" y="756"/>
                </a:lnTo>
                <a:lnTo>
                  <a:pt x="670" y="775"/>
                </a:lnTo>
                <a:lnTo>
                  <a:pt x="666" y="782"/>
                </a:lnTo>
                <a:close/>
                <a:moveTo>
                  <a:pt x="1039" y="1006"/>
                </a:moveTo>
                <a:lnTo>
                  <a:pt x="1039" y="1006"/>
                </a:lnTo>
                <a:lnTo>
                  <a:pt x="1030" y="1016"/>
                </a:lnTo>
                <a:lnTo>
                  <a:pt x="1020" y="1024"/>
                </a:lnTo>
                <a:lnTo>
                  <a:pt x="1012" y="1034"/>
                </a:lnTo>
                <a:lnTo>
                  <a:pt x="1003" y="1043"/>
                </a:lnTo>
                <a:lnTo>
                  <a:pt x="996" y="1053"/>
                </a:lnTo>
                <a:lnTo>
                  <a:pt x="989" y="1063"/>
                </a:lnTo>
                <a:lnTo>
                  <a:pt x="982" y="1074"/>
                </a:lnTo>
                <a:lnTo>
                  <a:pt x="975" y="1085"/>
                </a:lnTo>
                <a:lnTo>
                  <a:pt x="965" y="1108"/>
                </a:lnTo>
                <a:lnTo>
                  <a:pt x="957" y="1130"/>
                </a:lnTo>
                <a:lnTo>
                  <a:pt x="951" y="1155"/>
                </a:lnTo>
                <a:lnTo>
                  <a:pt x="948" y="1179"/>
                </a:lnTo>
                <a:lnTo>
                  <a:pt x="946" y="1203"/>
                </a:lnTo>
                <a:lnTo>
                  <a:pt x="947" y="1228"/>
                </a:lnTo>
                <a:lnTo>
                  <a:pt x="951" y="1252"/>
                </a:lnTo>
                <a:lnTo>
                  <a:pt x="957" y="1277"/>
                </a:lnTo>
                <a:lnTo>
                  <a:pt x="960" y="1288"/>
                </a:lnTo>
                <a:lnTo>
                  <a:pt x="965" y="1300"/>
                </a:lnTo>
                <a:lnTo>
                  <a:pt x="970" y="1311"/>
                </a:lnTo>
                <a:lnTo>
                  <a:pt x="975" y="1323"/>
                </a:lnTo>
                <a:lnTo>
                  <a:pt x="982" y="1335"/>
                </a:lnTo>
                <a:lnTo>
                  <a:pt x="989" y="1345"/>
                </a:lnTo>
                <a:lnTo>
                  <a:pt x="996" y="1356"/>
                </a:lnTo>
                <a:lnTo>
                  <a:pt x="1004" y="1366"/>
                </a:lnTo>
                <a:lnTo>
                  <a:pt x="1013" y="1376"/>
                </a:lnTo>
                <a:lnTo>
                  <a:pt x="1022" y="1385"/>
                </a:lnTo>
                <a:lnTo>
                  <a:pt x="1031" y="1394"/>
                </a:lnTo>
                <a:lnTo>
                  <a:pt x="1040" y="1403"/>
                </a:lnTo>
                <a:lnTo>
                  <a:pt x="1051" y="1411"/>
                </a:lnTo>
                <a:lnTo>
                  <a:pt x="1061" y="1418"/>
                </a:lnTo>
                <a:lnTo>
                  <a:pt x="1072" y="1424"/>
                </a:lnTo>
                <a:lnTo>
                  <a:pt x="1083" y="1430"/>
                </a:lnTo>
                <a:lnTo>
                  <a:pt x="1105" y="1440"/>
                </a:lnTo>
                <a:lnTo>
                  <a:pt x="1129" y="1448"/>
                </a:lnTo>
                <a:lnTo>
                  <a:pt x="1152" y="1454"/>
                </a:lnTo>
                <a:lnTo>
                  <a:pt x="1177" y="1459"/>
                </a:lnTo>
                <a:lnTo>
                  <a:pt x="1201" y="1460"/>
                </a:lnTo>
                <a:lnTo>
                  <a:pt x="1225" y="1459"/>
                </a:lnTo>
                <a:lnTo>
                  <a:pt x="1250" y="1455"/>
                </a:lnTo>
                <a:lnTo>
                  <a:pt x="1274" y="1449"/>
                </a:lnTo>
                <a:lnTo>
                  <a:pt x="1286" y="1445"/>
                </a:lnTo>
                <a:lnTo>
                  <a:pt x="1298" y="1441"/>
                </a:lnTo>
                <a:lnTo>
                  <a:pt x="1309" y="1436"/>
                </a:lnTo>
                <a:lnTo>
                  <a:pt x="1321" y="1430"/>
                </a:lnTo>
                <a:lnTo>
                  <a:pt x="1332" y="1424"/>
                </a:lnTo>
                <a:lnTo>
                  <a:pt x="1342" y="1417"/>
                </a:lnTo>
                <a:lnTo>
                  <a:pt x="1353" y="1410"/>
                </a:lnTo>
                <a:lnTo>
                  <a:pt x="1364" y="1402"/>
                </a:lnTo>
                <a:lnTo>
                  <a:pt x="1374" y="1393"/>
                </a:lnTo>
                <a:lnTo>
                  <a:pt x="1383" y="1384"/>
                </a:lnTo>
                <a:lnTo>
                  <a:pt x="1392" y="1375"/>
                </a:lnTo>
                <a:lnTo>
                  <a:pt x="1400" y="1365"/>
                </a:lnTo>
                <a:lnTo>
                  <a:pt x="1408" y="1355"/>
                </a:lnTo>
                <a:lnTo>
                  <a:pt x="1415" y="1345"/>
                </a:lnTo>
                <a:lnTo>
                  <a:pt x="1421" y="1335"/>
                </a:lnTo>
                <a:lnTo>
                  <a:pt x="1428" y="1323"/>
                </a:lnTo>
                <a:lnTo>
                  <a:pt x="1439" y="1301"/>
                </a:lnTo>
                <a:lnTo>
                  <a:pt x="1447" y="1278"/>
                </a:lnTo>
                <a:lnTo>
                  <a:pt x="1452" y="1253"/>
                </a:lnTo>
                <a:lnTo>
                  <a:pt x="1456" y="1229"/>
                </a:lnTo>
                <a:lnTo>
                  <a:pt x="1457" y="1205"/>
                </a:lnTo>
                <a:lnTo>
                  <a:pt x="1456" y="1180"/>
                </a:lnTo>
                <a:lnTo>
                  <a:pt x="1453" y="1156"/>
                </a:lnTo>
                <a:lnTo>
                  <a:pt x="1447" y="1132"/>
                </a:lnTo>
                <a:lnTo>
                  <a:pt x="1443" y="1120"/>
                </a:lnTo>
                <a:lnTo>
                  <a:pt x="1439" y="1108"/>
                </a:lnTo>
                <a:lnTo>
                  <a:pt x="1434" y="1097"/>
                </a:lnTo>
                <a:lnTo>
                  <a:pt x="1428" y="1086"/>
                </a:lnTo>
                <a:lnTo>
                  <a:pt x="1421" y="1074"/>
                </a:lnTo>
                <a:lnTo>
                  <a:pt x="1414" y="1063"/>
                </a:lnTo>
                <a:lnTo>
                  <a:pt x="1407" y="1053"/>
                </a:lnTo>
                <a:lnTo>
                  <a:pt x="1399" y="1042"/>
                </a:lnTo>
                <a:lnTo>
                  <a:pt x="1391" y="1033"/>
                </a:lnTo>
                <a:lnTo>
                  <a:pt x="1382" y="1023"/>
                </a:lnTo>
                <a:lnTo>
                  <a:pt x="1373" y="1015"/>
                </a:lnTo>
                <a:lnTo>
                  <a:pt x="1363" y="1005"/>
                </a:lnTo>
                <a:lnTo>
                  <a:pt x="1352" y="998"/>
                </a:lnTo>
                <a:lnTo>
                  <a:pt x="1342" y="991"/>
                </a:lnTo>
                <a:lnTo>
                  <a:pt x="1332" y="984"/>
                </a:lnTo>
                <a:lnTo>
                  <a:pt x="1321" y="978"/>
                </a:lnTo>
                <a:lnTo>
                  <a:pt x="1299" y="968"/>
                </a:lnTo>
                <a:lnTo>
                  <a:pt x="1275" y="960"/>
                </a:lnTo>
                <a:lnTo>
                  <a:pt x="1251" y="954"/>
                </a:lnTo>
                <a:lnTo>
                  <a:pt x="1227" y="949"/>
                </a:lnTo>
                <a:lnTo>
                  <a:pt x="1202" y="948"/>
                </a:lnTo>
                <a:lnTo>
                  <a:pt x="1178" y="949"/>
                </a:lnTo>
                <a:lnTo>
                  <a:pt x="1153" y="954"/>
                </a:lnTo>
                <a:lnTo>
                  <a:pt x="1130" y="959"/>
                </a:lnTo>
                <a:lnTo>
                  <a:pt x="1118" y="963"/>
                </a:lnTo>
                <a:lnTo>
                  <a:pt x="1105" y="968"/>
                </a:lnTo>
                <a:lnTo>
                  <a:pt x="1094" y="972"/>
                </a:lnTo>
                <a:lnTo>
                  <a:pt x="1083" y="978"/>
                </a:lnTo>
                <a:lnTo>
                  <a:pt x="1072" y="984"/>
                </a:lnTo>
                <a:lnTo>
                  <a:pt x="1061" y="991"/>
                </a:lnTo>
                <a:lnTo>
                  <a:pt x="1051" y="998"/>
                </a:lnTo>
                <a:lnTo>
                  <a:pt x="1039" y="1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78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Animated Cogs</a:t>
            </a:r>
          </a:p>
        </p:txBody>
      </p:sp>
      <p:sp>
        <p:nvSpPr>
          <p:cNvPr id="3079" name="Freeform 8"/>
          <p:cNvSpPr>
            <a:spLocks/>
          </p:cNvSpPr>
          <p:nvPr/>
        </p:nvSpPr>
        <p:spPr bwMode="auto">
          <a:xfrm>
            <a:off x="1473200" y="1828800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0" name="Freeform 9"/>
          <p:cNvSpPr>
            <a:spLocks/>
          </p:cNvSpPr>
          <p:nvPr/>
        </p:nvSpPr>
        <p:spPr bwMode="auto">
          <a:xfrm rot="17710199" flipH="1">
            <a:off x="4464844" y="1766094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81" name="Freeform 10"/>
          <p:cNvSpPr>
            <a:spLocks/>
          </p:cNvSpPr>
          <p:nvPr/>
        </p:nvSpPr>
        <p:spPr bwMode="auto">
          <a:xfrm rot="-7511935" flipH="1" flipV="1">
            <a:off x="6781007" y="2797969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" dur="3000" fill="hold"/>
                                        <p:tgtEl>
                                          <p:spTgt spid="3175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30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8" grpId="0" animBg="1"/>
      <p:bldP spid="31749" grpId="0" animBg="1"/>
      <p:bldP spid="3175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09" name="Group 13"/>
          <p:cNvGrpSpPr>
            <a:grpSpLocks/>
          </p:cNvGrpSpPr>
          <p:nvPr/>
        </p:nvGrpSpPr>
        <p:grpSpPr bwMode="auto">
          <a:xfrm>
            <a:off x="4635500" y="3395663"/>
            <a:ext cx="1692275" cy="1652587"/>
            <a:chOff x="2920" y="2139"/>
            <a:chExt cx="1066" cy="1041"/>
          </a:xfrm>
        </p:grpSpPr>
        <p:sp>
          <p:nvSpPr>
            <p:cNvPr id="5141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2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711" name="Group 15"/>
          <p:cNvGrpSpPr>
            <a:grpSpLocks/>
          </p:cNvGrpSpPr>
          <p:nvPr/>
        </p:nvGrpSpPr>
        <p:grpSpPr bwMode="auto">
          <a:xfrm>
            <a:off x="5992813" y="2947988"/>
            <a:ext cx="1651000" cy="1689100"/>
            <a:chOff x="3775" y="1857"/>
            <a:chExt cx="1040" cy="1064"/>
          </a:xfrm>
        </p:grpSpPr>
        <p:sp>
          <p:nvSpPr>
            <p:cNvPr id="5139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40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3792538" y="2197100"/>
            <a:ext cx="1651000" cy="1689100"/>
            <a:chOff x="3775" y="1857"/>
            <a:chExt cx="1040" cy="1064"/>
          </a:xfrm>
        </p:grpSpPr>
        <p:sp>
          <p:nvSpPr>
            <p:cNvPr id="5137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8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715" name="Group 19"/>
          <p:cNvGrpSpPr>
            <a:grpSpLocks/>
          </p:cNvGrpSpPr>
          <p:nvPr/>
        </p:nvGrpSpPr>
        <p:grpSpPr bwMode="auto">
          <a:xfrm>
            <a:off x="2559050" y="1360488"/>
            <a:ext cx="1692275" cy="1652587"/>
            <a:chOff x="2920" y="2139"/>
            <a:chExt cx="1066" cy="1041"/>
          </a:xfrm>
        </p:grpSpPr>
        <p:sp>
          <p:nvSpPr>
            <p:cNvPr id="5135" name="Freeform 35"/>
            <p:cNvSpPr>
              <a:spLocks/>
            </p:cNvSpPr>
            <p:nvPr/>
          </p:nvSpPr>
          <p:spPr bwMode="auto">
            <a:xfrm>
              <a:off x="2920" y="2139"/>
              <a:ext cx="1066" cy="1041"/>
            </a:xfrm>
            <a:custGeom>
              <a:avLst/>
              <a:gdLst>
                <a:gd name="T0" fmla="*/ 1063 w 1020"/>
                <a:gd name="T1" fmla="*/ 458 h 998"/>
                <a:gd name="T2" fmla="*/ 813 w 1020"/>
                <a:gd name="T3" fmla="*/ 444 h 998"/>
                <a:gd name="T4" fmla="*/ 805 w 1020"/>
                <a:gd name="T5" fmla="*/ 420 h 998"/>
                <a:gd name="T6" fmla="*/ 800 w 1020"/>
                <a:gd name="T7" fmla="*/ 406 h 998"/>
                <a:gd name="T8" fmla="*/ 964 w 1020"/>
                <a:gd name="T9" fmla="*/ 213 h 998"/>
                <a:gd name="T10" fmla="*/ 706 w 1020"/>
                <a:gd name="T11" fmla="*/ 291 h 998"/>
                <a:gd name="T12" fmla="*/ 690 w 1020"/>
                <a:gd name="T13" fmla="*/ 280 h 998"/>
                <a:gd name="T14" fmla="*/ 700 w 1020"/>
                <a:gd name="T15" fmla="*/ 18 h 998"/>
                <a:gd name="T16" fmla="*/ 541 w 1020"/>
                <a:gd name="T17" fmla="*/ 236 h 998"/>
                <a:gd name="T18" fmla="*/ 519 w 1020"/>
                <a:gd name="T19" fmla="*/ 236 h 998"/>
                <a:gd name="T20" fmla="*/ 372 w 1020"/>
                <a:gd name="T21" fmla="*/ 19 h 998"/>
                <a:gd name="T22" fmla="*/ 372 w 1020"/>
                <a:gd name="T23" fmla="*/ 285 h 998"/>
                <a:gd name="T24" fmla="*/ 355 w 1020"/>
                <a:gd name="T25" fmla="*/ 297 h 998"/>
                <a:gd name="T26" fmla="*/ 105 w 1020"/>
                <a:gd name="T27" fmla="*/ 208 h 998"/>
                <a:gd name="T28" fmla="*/ 263 w 1020"/>
                <a:gd name="T29" fmla="*/ 425 h 998"/>
                <a:gd name="T30" fmla="*/ 258 w 1020"/>
                <a:gd name="T31" fmla="*/ 443 h 998"/>
                <a:gd name="T32" fmla="*/ 0 w 1020"/>
                <a:gd name="T33" fmla="*/ 521 h 998"/>
                <a:gd name="T34" fmla="*/ 256 w 1020"/>
                <a:gd name="T35" fmla="*/ 598 h 998"/>
                <a:gd name="T36" fmla="*/ 260 w 1020"/>
                <a:gd name="T37" fmla="*/ 612 h 998"/>
                <a:gd name="T38" fmla="*/ 265 w 1020"/>
                <a:gd name="T39" fmla="*/ 626 h 998"/>
                <a:gd name="T40" fmla="*/ 100 w 1020"/>
                <a:gd name="T41" fmla="*/ 826 h 998"/>
                <a:gd name="T42" fmla="*/ 357 w 1020"/>
                <a:gd name="T43" fmla="*/ 750 h 998"/>
                <a:gd name="T44" fmla="*/ 374 w 1020"/>
                <a:gd name="T45" fmla="*/ 762 h 998"/>
                <a:gd name="T46" fmla="*/ 366 w 1020"/>
                <a:gd name="T47" fmla="*/ 1023 h 998"/>
                <a:gd name="T48" fmla="*/ 522 w 1020"/>
                <a:gd name="T49" fmla="*/ 810 h 998"/>
                <a:gd name="T50" fmla="*/ 546 w 1020"/>
                <a:gd name="T51" fmla="*/ 810 h 998"/>
                <a:gd name="T52" fmla="*/ 694 w 1020"/>
                <a:gd name="T53" fmla="*/ 1023 h 998"/>
                <a:gd name="T54" fmla="*/ 694 w 1020"/>
                <a:gd name="T55" fmla="*/ 764 h 998"/>
                <a:gd name="T56" fmla="*/ 714 w 1020"/>
                <a:gd name="T57" fmla="*/ 750 h 998"/>
                <a:gd name="T58" fmla="*/ 960 w 1020"/>
                <a:gd name="T59" fmla="*/ 836 h 998"/>
                <a:gd name="T60" fmla="*/ 806 w 1020"/>
                <a:gd name="T61" fmla="*/ 624 h 998"/>
                <a:gd name="T62" fmla="*/ 813 w 1020"/>
                <a:gd name="T63" fmla="*/ 602 h 998"/>
                <a:gd name="T64" fmla="*/ 1066 w 1020"/>
                <a:gd name="T65" fmla="*/ 521 h 99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1020"/>
                <a:gd name="T100" fmla="*/ 0 h 998"/>
                <a:gd name="T101" fmla="*/ 1020 w 1020"/>
                <a:gd name="T102" fmla="*/ 998 h 99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1020" h="998">
                  <a:moveTo>
                    <a:pt x="1020" y="499"/>
                  </a:moveTo>
                  <a:lnTo>
                    <a:pt x="1017" y="439"/>
                  </a:lnTo>
                  <a:lnTo>
                    <a:pt x="778" y="426"/>
                  </a:lnTo>
                  <a:lnTo>
                    <a:pt x="774" y="414"/>
                  </a:lnTo>
                  <a:lnTo>
                    <a:pt x="770" y="403"/>
                  </a:lnTo>
                  <a:lnTo>
                    <a:pt x="765" y="389"/>
                  </a:lnTo>
                  <a:lnTo>
                    <a:pt x="759" y="378"/>
                  </a:lnTo>
                  <a:lnTo>
                    <a:pt x="922" y="204"/>
                  </a:lnTo>
                  <a:lnTo>
                    <a:pt x="886" y="157"/>
                  </a:lnTo>
                  <a:lnTo>
                    <a:pt x="676" y="279"/>
                  </a:lnTo>
                  <a:lnTo>
                    <a:pt x="660" y="268"/>
                  </a:lnTo>
                  <a:lnTo>
                    <a:pt x="642" y="258"/>
                  </a:lnTo>
                  <a:lnTo>
                    <a:pt x="670" y="17"/>
                  </a:lnTo>
                  <a:lnTo>
                    <a:pt x="613" y="0"/>
                  </a:lnTo>
                  <a:lnTo>
                    <a:pt x="518" y="226"/>
                  </a:lnTo>
                  <a:lnTo>
                    <a:pt x="497" y="226"/>
                  </a:lnTo>
                  <a:lnTo>
                    <a:pt x="477" y="228"/>
                  </a:lnTo>
                  <a:lnTo>
                    <a:pt x="356" y="18"/>
                  </a:lnTo>
                  <a:lnTo>
                    <a:pt x="301" y="38"/>
                  </a:lnTo>
                  <a:lnTo>
                    <a:pt x="356" y="273"/>
                  </a:lnTo>
                  <a:lnTo>
                    <a:pt x="340" y="285"/>
                  </a:lnTo>
                  <a:lnTo>
                    <a:pt x="323" y="300"/>
                  </a:lnTo>
                  <a:lnTo>
                    <a:pt x="100" y="199"/>
                  </a:lnTo>
                  <a:lnTo>
                    <a:pt x="67" y="248"/>
                  </a:lnTo>
                  <a:lnTo>
                    <a:pt x="252" y="407"/>
                  </a:lnTo>
                  <a:lnTo>
                    <a:pt x="247" y="425"/>
                  </a:lnTo>
                  <a:lnTo>
                    <a:pt x="242" y="444"/>
                  </a:lnTo>
                  <a:lnTo>
                    <a:pt x="0" y="499"/>
                  </a:lnTo>
                  <a:lnTo>
                    <a:pt x="3" y="558"/>
                  </a:lnTo>
                  <a:lnTo>
                    <a:pt x="245" y="573"/>
                  </a:lnTo>
                  <a:lnTo>
                    <a:pt x="249" y="587"/>
                  </a:lnTo>
                  <a:lnTo>
                    <a:pt x="254" y="600"/>
                  </a:lnTo>
                  <a:lnTo>
                    <a:pt x="262" y="619"/>
                  </a:lnTo>
                  <a:lnTo>
                    <a:pt x="96" y="792"/>
                  </a:lnTo>
                  <a:lnTo>
                    <a:pt x="132" y="840"/>
                  </a:lnTo>
                  <a:lnTo>
                    <a:pt x="342" y="719"/>
                  </a:lnTo>
                  <a:lnTo>
                    <a:pt x="358" y="731"/>
                  </a:lnTo>
                  <a:lnTo>
                    <a:pt x="377" y="742"/>
                  </a:lnTo>
                  <a:lnTo>
                    <a:pt x="350" y="981"/>
                  </a:lnTo>
                  <a:lnTo>
                    <a:pt x="408" y="998"/>
                  </a:lnTo>
                  <a:lnTo>
                    <a:pt x="499" y="777"/>
                  </a:lnTo>
                  <a:lnTo>
                    <a:pt x="522" y="777"/>
                  </a:lnTo>
                  <a:lnTo>
                    <a:pt x="545" y="775"/>
                  </a:lnTo>
                  <a:lnTo>
                    <a:pt x="664" y="981"/>
                  </a:lnTo>
                  <a:lnTo>
                    <a:pt x="721" y="961"/>
                  </a:lnTo>
                  <a:lnTo>
                    <a:pt x="664" y="732"/>
                  </a:lnTo>
                  <a:lnTo>
                    <a:pt x="683" y="719"/>
                  </a:lnTo>
                  <a:lnTo>
                    <a:pt x="700" y="704"/>
                  </a:lnTo>
                  <a:lnTo>
                    <a:pt x="919" y="801"/>
                  </a:lnTo>
                  <a:lnTo>
                    <a:pt x="952" y="752"/>
                  </a:lnTo>
                  <a:lnTo>
                    <a:pt x="771" y="598"/>
                  </a:lnTo>
                  <a:lnTo>
                    <a:pt x="778" y="577"/>
                  </a:lnTo>
                  <a:lnTo>
                    <a:pt x="783" y="555"/>
                  </a:lnTo>
                  <a:lnTo>
                    <a:pt x="1020" y="499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6" name="Freeform 37"/>
            <p:cNvSpPr>
              <a:spLocks/>
            </p:cNvSpPr>
            <p:nvPr/>
          </p:nvSpPr>
          <p:spPr bwMode="auto">
            <a:xfrm>
              <a:off x="3319" y="2526"/>
              <a:ext cx="272" cy="274"/>
            </a:xfrm>
            <a:custGeom>
              <a:avLst/>
              <a:gdLst>
                <a:gd name="T0" fmla="*/ 264 w 260"/>
                <a:gd name="T1" fmla="*/ 87 h 260"/>
                <a:gd name="T2" fmla="*/ 271 w 260"/>
                <a:gd name="T3" fmla="*/ 115 h 260"/>
                <a:gd name="T4" fmla="*/ 272 w 260"/>
                <a:gd name="T5" fmla="*/ 142 h 260"/>
                <a:gd name="T6" fmla="*/ 269 w 260"/>
                <a:gd name="T7" fmla="*/ 168 h 260"/>
                <a:gd name="T8" fmla="*/ 260 w 260"/>
                <a:gd name="T9" fmla="*/ 193 h 260"/>
                <a:gd name="T10" fmla="*/ 248 w 260"/>
                <a:gd name="T11" fmla="*/ 216 h 260"/>
                <a:gd name="T12" fmla="*/ 231 w 260"/>
                <a:gd name="T13" fmla="*/ 236 h 260"/>
                <a:gd name="T14" fmla="*/ 210 w 260"/>
                <a:gd name="T15" fmla="*/ 253 h 260"/>
                <a:gd name="T16" fmla="*/ 185 w 260"/>
                <a:gd name="T17" fmla="*/ 266 h 260"/>
                <a:gd name="T18" fmla="*/ 173 w 260"/>
                <a:gd name="T19" fmla="*/ 270 h 260"/>
                <a:gd name="T20" fmla="*/ 145 w 260"/>
                <a:gd name="T21" fmla="*/ 274 h 260"/>
                <a:gd name="T22" fmla="*/ 118 w 260"/>
                <a:gd name="T23" fmla="*/ 273 h 260"/>
                <a:gd name="T24" fmla="*/ 94 w 260"/>
                <a:gd name="T25" fmla="*/ 268 h 260"/>
                <a:gd name="T26" fmla="*/ 69 w 260"/>
                <a:gd name="T27" fmla="*/ 257 h 260"/>
                <a:gd name="T28" fmla="*/ 47 w 260"/>
                <a:gd name="T29" fmla="*/ 241 h 260"/>
                <a:gd name="T30" fmla="*/ 29 w 260"/>
                <a:gd name="T31" fmla="*/ 222 h 260"/>
                <a:gd name="T32" fmla="*/ 15 w 260"/>
                <a:gd name="T33" fmla="*/ 199 h 260"/>
                <a:gd name="T34" fmla="*/ 9 w 260"/>
                <a:gd name="T35" fmla="*/ 187 h 260"/>
                <a:gd name="T36" fmla="*/ 2 w 260"/>
                <a:gd name="T37" fmla="*/ 159 h 260"/>
                <a:gd name="T38" fmla="*/ 0 w 260"/>
                <a:gd name="T39" fmla="*/ 134 h 260"/>
                <a:gd name="T40" fmla="*/ 3 w 260"/>
                <a:gd name="T41" fmla="*/ 106 h 260"/>
                <a:gd name="T42" fmla="*/ 12 w 260"/>
                <a:gd name="T43" fmla="*/ 81 h 260"/>
                <a:gd name="T44" fmla="*/ 25 w 260"/>
                <a:gd name="T45" fmla="*/ 59 h 260"/>
                <a:gd name="T46" fmla="*/ 42 w 260"/>
                <a:gd name="T47" fmla="*/ 38 h 260"/>
                <a:gd name="T48" fmla="*/ 63 w 260"/>
                <a:gd name="T49" fmla="*/ 22 h 260"/>
                <a:gd name="T50" fmla="*/ 87 w 260"/>
                <a:gd name="T51" fmla="*/ 9 h 260"/>
                <a:gd name="T52" fmla="*/ 101 w 260"/>
                <a:gd name="T53" fmla="*/ 4 h 260"/>
                <a:gd name="T54" fmla="*/ 127 w 260"/>
                <a:gd name="T55" fmla="*/ 0 h 260"/>
                <a:gd name="T56" fmla="*/ 154 w 260"/>
                <a:gd name="T57" fmla="*/ 1 h 260"/>
                <a:gd name="T58" fmla="*/ 180 w 260"/>
                <a:gd name="T59" fmla="*/ 7 h 260"/>
                <a:gd name="T60" fmla="*/ 203 w 260"/>
                <a:gd name="T61" fmla="*/ 17 h 260"/>
                <a:gd name="T62" fmla="*/ 225 w 260"/>
                <a:gd name="T63" fmla="*/ 33 h 260"/>
                <a:gd name="T64" fmla="*/ 244 w 260"/>
                <a:gd name="T65" fmla="*/ 52 h 260"/>
                <a:gd name="T66" fmla="*/ 258 w 260"/>
                <a:gd name="T67" fmla="*/ 75 h 260"/>
                <a:gd name="T68" fmla="*/ 264 w 260"/>
                <a:gd name="T69" fmla="*/ 87 h 2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0"/>
                <a:gd name="T107" fmla="*/ 260 w 260"/>
                <a:gd name="T108" fmla="*/ 260 h 2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0">
                  <a:moveTo>
                    <a:pt x="252" y="83"/>
                  </a:moveTo>
                  <a:lnTo>
                    <a:pt x="252" y="83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1"/>
                  </a:lnTo>
                  <a:lnTo>
                    <a:pt x="260" y="135"/>
                  </a:lnTo>
                  <a:lnTo>
                    <a:pt x="259" y="147"/>
                  </a:lnTo>
                  <a:lnTo>
                    <a:pt x="257" y="159"/>
                  </a:lnTo>
                  <a:lnTo>
                    <a:pt x="254" y="172"/>
                  </a:lnTo>
                  <a:lnTo>
                    <a:pt x="249" y="183"/>
                  </a:lnTo>
                  <a:lnTo>
                    <a:pt x="244" y="194"/>
                  </a:lnTo>
                  <a:lnTo>
                    <a:pt x="237" y="205"/>
                  </a:lnTo>
                  <a:lnTo>
                    <a:pt x="229" y="215"/>
                  </a:lnTo>
                  <a:lnTo>
                    <a:pt x="221" y="224"/>
                  </a:lnTo>
                  <a:lnTo>
                    <a:pt x="211" y="233"/>
                  </a:lnTo>
                  <a:lnTo>
                    <a:pt x="201" y="240"/>
                  </a:lnTo>
                  <a:lnTo>
                    <a:pt x="189" y="247"/>
                  </a:lnTo>
                  <a:lnTo>
                    <a:pt x="177" y="252"/>
                  </a:lnTo>
                  <a:lnTo>
                    <a:pt x="165" y="256"/>
                  </a:lnTo>
                  <a:lnTo>
                    <a:pt x="151" y="259"/>
                  </a:lnTo>
                  <a:lnTo>
                    <a:pt x="139" y="260"/>
                  </a:lnTo>
                  <a:lnTo>
                    <a:pt x="127" y="260"/>
                  </a:lnTo>
                  <a:lnTo>
                    <a:pt x="113" y="259"/>
                  </a:lnTo>
                  <a:lnTo>
                    <a:pt x="101" y="257"/>
                  </a:lnTo>
                  <a:lnTo>
                    <a:pt x="90" y="254"/>
                  </a:lnTo>
                  <a:lnTo>
                    <a:pt x="77" y="249"/>
                  </a:lnTo>
                  <a:lnTo>
                    <a:pt x="66" y="244"/>
                  </a:lnTo>
                  <a:lnTo>
                    <a:pt x="56" y="237"/>
                  </a:lnTo>
                  <a:lnTo>
                    <a:pt x="45" y="229"/>
                  </a:lnTo>
                  <a:lnTo>
                    <a:pt x="37" y="221"/>
                  </a:lnTo>
                  <a:lnTo>
                    <a:pt x="28" y="211"/>
                  </a:lnTo>
                  <a:lnTo>
                    <a:pt x="21" y="201"/>
                  </a:lnTo>
                  <a:lnTo>
                    <a:pt x="14" y="189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1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3"/>
                  </a:lnTo>
                  <a:lnTo>
                    <a:pt x="3" y="101"/>
                  </a:lnTo>
                  <a:lnTo>
                    <a:pt x="7" y="89"/>
                  </a:lnTo>
                  <a:lnTo>
                    <a:pt x="11" y="77"/>
                  </a:lnTo>
                  <a:lnTo>
                    <a:pt x="16" y="66"/>
                  </a:lnTo>
                  <a:lnTo>
                    <a:pt x="24" y="56"/>
                  </a:lnTo>
                  <a:lnTo>
                    <a:pt x="31" y="45"/>
                  </a:lnTo>
                  <a:lnTo>
                    <a:pt x="40" y="36"/>
                  </a:lnTo>
                  <a:lnTo>
                    <a:pt x="49" y="28"/>
                  </a:lnTo>
                  <a:lnTo>
                    <a:pt x="60" y="21"/>
                  </a:lnTo>
                  <a:lnTo>
                    <a:pt x="71" y="14"/>
                  </a:lnTo>
                  <a:lnTo>
                    <a:pt x="83" y="9"/>
                  </a:lnTo>
                  <a:lnTo>
                    <a:pt x="97" y="4"/>
                  </a:lnTo>
                  <a:lnTo>
                    <a:pt x="109" y="2"/>
                  </a:lnTo>
                  <a:lnTo>
                    <a:pt x="121" y="0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3"/>
                  </a:lnTo>
                  <a:lnTo>
                    <a:pt x="172" y="7"/>
                  </a:lnTo>
                  <a:lnTo>
                    <a:pt x="183" y="11"/>
                  </a:lnTo>
                  <a:lnTo>
                    <a:pt x="194" y="16"/>
                  </a:lnTo>
                  <a:lnTo>
                    <a:pt x="205" y="24"/>
                  </a:lnTo>
                  <a:lnTo>
                    <a:pt x="215" y="31"/>
                  </a:lnTo>
                  <a:lnTo>
                    <a:pt x="224" y="40"/>
                  </a:lnTo>
                  <a:lnTo>
                    <a:pt x="233" y="49"/>
                  </a:lnTo>
                  <a:lnTo>
                    <a:pt x="240" y="60"/>
                  </a:lnTo>
                  <a:lnTo>
                    <a:pt x="247" y="71"/>
                  </a:lnTo>
                  <a:lnTo>
                    <a:pt x="252" y="83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718" name="Group 22"/>
          <p:cNvGrpSpPr>
            <a:grpSpLocks/>
          </p:cNvGrpSpPr>
          <p:nvPr/>
        </p:nvGrpSpPr>
        <p:grpSpPr bwMode="auto">
          <a:xfrm>
            <a:off x="1379538" y="2205038"/>
            <a:ext cx="1651000" cy="1689100"/>
            <a:chOff x="3775" y="1857"/>
            <a:chExt cx="1040" cy="1064"/>
          </a:xfrm>
        </p:grpSpPr>
        <p:sp>
          <p:nvSpPr>
            <p:cNvPr id="5133" name="Freeform 36"/>
            <p:cNvSpPr>
              <a:spLocks/>
            </p:cNvSpPr>
            <p:nvPr/>
          </p:nvSpPr>
          <p:spPr bwMode="auto">
            <a:xfrm>
              <a:off x="3775" y="1857"/>
              <a:ext cx="1040" cy="1064"/>
            </a:xfrm>
            <a:custGeom>
              <a:avLst/>
              <a:gdLst>
                <a:gd name="T0" fmla="*/ 1022 w 997"/>
                <a:gd name="T1" fmla="*/ 355 h 1019"/>
                <a:gd name="T2" fmla="*/ 777 w 997"/>
                <a:gd name="T3" fmla="*/ 398 h 1019"/>
                <a:gd name="T4" fmla="*/ 763 w 997"/>
                <a:gd name="T5" fmla="*/ 375 h 1019"/>
                <a:gd name="T6" fmla="*/ 746 w 997"/>
                <a:gd name="T7" fmla="*/ 352 h 1019"/>
                <a:gd name="T8" fmla="*/ 826 w 997"/>
                <a:gd name="T9" fmla="*/ 97 h 1019"/>
                <a:gd name="T10" fmla="*/ 640 w 997"/>
                <a:gd name="T11" fmla="*/ 270 h 1019"/>
                <a:gd name="T12" fmla="*/ 601 w 997"/>
                <a:gd name="T13" fmla="*/ 256 h 1019"/>
                <a:gd name="T14" fmla="*/ 511 w 997"/>
                <a:gd name="T15" fmla="*/ 0 h 1019"/>
                <a:gd name="T16" fmla="*/ 465 w 997"/>
                <a:gd name="T17" fmla="*/ 252 h 1019"/>
                <a:gd name="T18" fmla="*/ 425 w 997"/>
                <a:gd name="T19" fmla="*/ 263 h 1019"/>
                <a:gd name="T20" fmla="*/ 202 w 997"/>
                <a:gd name="T21" fmla="*/ 110 h 1019"/>
                <a:gd name="T22" fmla="*/ 313 w 997"/>
                <a:gd name="T23" fmla="*/ 336 h 1019"/>
                <a:gd name="T24" fmla="*/ 285 w 997"/>
                <a:gd name="T25" fmla="*/ 371 h 1019"/>
                <a:gd name="T26" fmla="*/ 13 w 997"/>
                <a:gd name="T27" fmla="*/ 377 h 1019"/>
                <a:gd name="T28" fmla="*/ 237 w 997"/>
                <a:gd name="T29" fmla="*/ 496 h 1019"/>
                <a:gd name="T30" fmla="*/ 235 w 997"/>
                <a:gd name="T31" fmla="*/ 536 h 1019"/>
                <a:gd name="T32" fmla="*/ 18 w 997"/>
                <a:gd name="T33" fmla="*/ 706 h 1019"/>
                <a:gd name="T34" fmla="*/ 267 w 997"/>
                <a:gd name="T35" fmla="*/ 667 h 1019"/>
                <a:gd name="T36" fmla="*/ 283 w 997"/>
                <a:gd name="T37" fmla="*/ 693 h 1019"/>
                <a:gd name="T38" fmla="*/ 294 w 997"/>
                <a:gd name="T39" fmla="*/ 709 h 1019"/>
                <a:gd name="T40" fmla="*/ 212 w 997"/>
                <a:gd name="T41" fmla="*/ 965 h 1019"/>
                <a:gd name="T42" fmla="*/ 397 w 997"/>
                <a:gd name="T43" fmla="*/ 794 h 1019"/>
                <a:gd name="T44" fmla="*/ 438 w 997"/>
                <a:gd name="T45" fmla="*/ 810 h 1019"/>
                <a:gd name="T46" fmla="*/ 528 w 997"/>
                <a:gd name="T47" fmla="*/ 1064 h 1019"/>
                <a:gd name="T48" fmla="*/ 572 w 997"/>
                <a:gd name="T49" fmla="*/ 818 h 1019"/>
                <a:gd name="T50" fmla="*/ 618 w 997"/>
                <a:gd name="T51" fmla="*/ 806 h 1019"/>
                <a:gd name="T52" fmla="*/ 838 w 997"/>
                <a:gd name="T53" fmla="*/ 954 h 1019"/>
                <a:gd name="T54" fmla="*/ 729 w 997"/>
                <a:gd name="T55" fmla="*/ 734 h 1019"/>
                <a:gd name="T56" fmla="*/ 759 w 997"/>
                <a:gd name="T57" fmla="*/ 699 h 1019"/>
                <a:gd name="T58" fmla="*/ 1026 w 997"/>
                <a:gd name="T59" fmla="*/ 688 h 1019"/>
                <a:gd name="T60" fmla="*/ 807 w 997"/>
                <a:gd name="T61" fmla="*/ 573 h 1019"/>
                <a:gd name="T62" fmla="*/ 811 w 997"/>
                <a:gd name="T63" fmla="*/ 526 h 101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97"/>
                <a:gd name="T97" fmla="*/ 0 h 1019"/>
                <a:gd name="T98" fmla="*/ 997 w 997"/>
                <a:gd name="T99" fmla="*/ 1019 h 101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97" h="1019">
                  <a:moveTo>
                    <a:pt x="997" y="398"/>
                  </a:moveTo>
                  <a:lnTo>
                    <a:pt x="980" y="340"/>
                  </a:lnTo>
                  <a:lnTo>
                    <a:pt x="745" y="381"/>
                  </a:lnTo>
                  <a:lnTo>
                    <a:pt x="731" y="359"/>
                  </a:lnTo>
                  <a:lnTo>
                    <a:pt x="723" y="348"/>
                  </a:lnTo>
                  <a:lnTo>
                    <a:pt x="715" y="337"/>
                  </a:lnTo>
                  <a:lnTo>
                    <a:pt x="837" y="132"/>
                  </a:lnTo>
                  <a:lnTo>
                    <a:pt x="792" y="93"/>
                  </a:lnTo>
                  <a:lnTo>
                    <a:pt x="614" y="259"/>
                  </a:lnTo>
                  <a:lnTo>
                    <a:pt x="594" y="251"/>
                  </a:lnTo>
                  <a:lnTo>
                    <a:pt x="576" y="245"/>
                  </a:lnTo>
                  <a:lnTo>
                    <a:pt x="550" y="4"/>
                  </a:lnTo>
                  <a:lnTo>
                    <a:pt x="490" y="0"/>
                  </a:lnTo>
                  <a:lnTo>
                    <a:pt x="446" y="241"/>
                  </a:lnTo>
                  <a:lnTo>
                    <a:pt x="427" y="245"/>
                  </a:lnTo>
                  <a:lnTo>
                    <a:pt x="407" y="252"/>
                  </a:lnTo>
                  <a:lnTo>
                    <a:pt x="244" y="73"/>
                  </a:lnTo>
                  <a:lnTo>
                    <a:pt x="194" y="105"/>
                  </a:lnTo>
                  <a:lnTo>
                    <a:pt x="300" y="322"/>
                  </a:lnTo>
                  <a:lnTo>
                    <a:pt x="286" y="338"/>
                  </a:lnTo>
                  <a:lnTo>
                    <a:pt x="273" y="355"/>
                  </a:lnTo>
                  <a:lnTo>
                    <a:pt x="33" y="305"/>
                  </a:lnTo>
                  <a:lnTo>
                    <a:pt x="12" y="361"/>
                  </a:lnTo>
                  <a:lnTo>
                    <a:pt x="227" y="475"/>
                  </a:lnTo>
                  <a:lnTo>
                    <a:pt x="225" y="494"/>
                  </a:lnTo>
                  <a:lnTo>
                    <a:pt x="225" y="513"/>
                  </a:lnTo>
                  <a:lnTo>
                    <a:pt x="0" y="619"/>
                  </a:lnTo>
                  <a:lnTo>
                    <a:pt x="17" y="676"/>
                  </a:lnTo>
                  <a:lnTo>
                    <a:pt x="256" y="639"/>
                  </a:lnTo>
                  <a:lnTo>
                    <a:pt x="263" y="651"/>
                  </a:lnTo>
                  <a:lnTo>
                    <a:pt x="271" y="664"/>
                  </a:lnTo>
                  <a:lnTo>
                    <a:pt x="282" y="679"/>
                  </a:lnTo>
                  <a:lnTo>
                    <a:pt x="158" y="885"/>
                  </a:lnTo>
                  <a:lnTo>
                    <a:pt x="203" y="924"/>
                  </a:lnTo>
                  <a:lnTo>
                    <a:pt x="381" y="760"/>
                  </a:lnTo>
                  <a:lnTo>
                    <a:pt x="401" y="769"/>
                  </a:lnTo>
                  <a:lnTo>
                    <a:pt x="420" y="776"/>
                  </a:lnTo>
                  <a:lnTo>
                    <a:pt x="446" y="1015"/>
                  </a:lnTo>
                  <a:lnTo>
                    <a:pt x="506" y="1019"/>
                  </a:lnTo>
                  <a:lnTo>
                    <a:pt x="548" y="783"/>
                  </a:lnTo>
                  <a:lnTo>
                    <a:pt x="571" y="779"/>
                  </a:lnTo>
                  <a:lnTo>
                    <a:pt x="592" y="772"/>
                  </a:lnTo>
                  <a:lnTo>
                    <a:pt x="754" y="947"/>
                  </a:lnTo>
                  <a:lnTo>
                    <a:pt x="803" y="914"/>
                  </a:lnTo>
                  <a:lnTo>
                    <a:pt x="699" y="703"/>
                  </a:lnTo>
                  <a:lnTo>
                    <a:pt x="715" y="686"/>
                  </a:lnTo>
                  <a:lnTo>
                    <a:pt x="728" y="669"/>
                  </a:lnTo>
                  <a:lnTo>
                    <a:pt x="963" y="715"/>
                  </a:lnTo>
                  <a:lnTo>
                    <a:pt x="984" y="659"/>
                  </a:lnTo>
                  <a:lnTo>
                    <a:pt x="774" y="549"/>
                  </a:lnTo>
                  <a:lnTo>
                    <a:pt x="777" y="528"/>
                  </a:lnTo>
                  <a:lnTo>
                    <a:pt x="777" y="504"/>
                  </a:lnTo>
                  <a:lnTo>
                    <a:pt x="997" y="398"/>
                  </a:lnTo>
                  <a:close/>
                </a:path>
              </a:pathLst>
            </a:custGeom>
            <a:solidFill>
              <a:schemeClr val="accent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5134" name="Freeform 38"/>
            <p:cNvSpPr>
              <a:spLocks/>
            </p:cNvSpPr>
            <p:nvPr/>
          </p:nvSpPr>
          <p:spPr bwMode="auto">
            <a:xfrm>
              <a:off x="4159" y="2250"/>
              <a:ext cx="274" cy="274"/>
            </a:xfrm>
            <a:custGeom>
              <a:avLst/>
              <a:gdLst>
                <a:gd name="T0" fmla="*/ 266 w 260"/>
                <a:gd name="T1" fmla="*/ 89 h 262"/>
                <a:gd name="T2" fmla="*/ 273 w 260"/>
                <a:gd name="T3" fmla="*/ 114 h 262"/>
                <a:gd name="T4" fmla="*/ 274 w 260"/>
                <a:gd name="T5" fmla="*/ 141 h 262"/>
                <a:gd name="T6" fmla="*/ 271 w 260"/>
                <a:gd name="T7" fmla="*/ 167 h 262"/>
                <a:gd name="T8" fmla="*/ 262 w 260"/>
                <a:gd name="T9" fmla="*/ 192 h 262"/>
                <a:gd name="T10" fmla="*/ 251 w 260"/>
                <a:gd name="T11" fmla="*/ 215 h 262"/>
                <a:gd name="T12" fmla="*/ 233 w 260"/>
                <a:gd name="T13" fmla="*/ 235 h 262"/>
                <a:gd name="T14" fmla="*/ 212 w 260"/>
                <a:gd name="T15" fmla="*/ 252 h 262"/>
                <a:gd name="T16" fmla="*/ 187 w 260"/>
                <a:gd name="T17" fmla="*/ 265 h 262"/>
                <a:gd name="T18" fmla="*/ 174 w 260"/>
                <a:gd name="T19" fmla="*/ 269 h 262"/>
                <a:gd name="T20" fmla="*/ 146 w 260"/>
                <a:gd name="T21" fmla="*/ 273 h 262"/>
                <a:gd name="T22" fmla="*/ 119 w 260"/>
                <a:gd name="T23" fmla="*/ 273 h 262"/>
                <a:gd name="T24" fmla="*/ 94 w 260"/>
                <a:gd name="T25" fmla="*/ 267 h 262"/>
                <a:gd name="T26" fmla="*/ 71 w 260"/>
                <a:gd name="T27" fmla="*/ 255 h 262"/>
                <a:gd name="T28" fmla="*/ 48 w 260"/>
                <a:gd name="T29" fmla="*/ 241 h 262"/>
                <a:gd name="T30" fmla="*/ 30 w 260"/>
                <a:gd name="T31" fmla="*/ 222 h 262"/>
                <a:gd name="T32" fmla="*/ 15 w 260"/>
                <a:gd name="T33" fmla="*/ 199 h 262"/>
                <a:gd name="T34" fmla="*/ 9 w 260"/>
                <a:gd name="T35" fmla="*/ 185 h 262"/>
                <a:gd name="T36" fmla="*/ 2 w 260"/>
                <a:gd name="T37" fmla="*/ 160 h 262"/>
                <a:gd name="T38" fmla="*/ 0 w 260"/>
                <a:gd name="T39" fmla="*/ 133 h 262"/>
                <a:gd name="T40" fmla="*/ 3 w 260"/>
                <a:gd name="T41" fmla="*/ 107 h 262"/>
                <a:gd name="T42" fmla="*/ 12 w 260"/>
                <a:gd name="T43" fmla="*/ 83 h 262"/>
                <a:gd name="T44" fmla="*/ 25 w 260"/>
                <a:gd name="T45" fmla="*/ 59 h 262"/>
                <a:gd name="T46" fmla="*/ 42 w 260"/>
                <a:gd name="T47" fmla="*/ 39 h 262"/>
                <a:gd name="T48" fmla="*/ 63 w 260"/>
                <a:gd name="T49" fmla="*/ 22 h 262"/>
                <a:gd name="T50" fmla="*/ 87 w 260"/>
                <a:gd name="T51" fmla="*/ 10 h 262"/>
                <a:gd name="T52" fmla="*/ 102 w 260"/>
                <a:gd name="T53" fmla="*/ 6 h 262"/>
                <a:gd name="T54" fmla="*/ 129 w 260"/>
                <a:gd name="T55" fmla="*/ 1 h 262"/>
                <a:gd name="T56" fmla="*/ 155 w 260"/>
                <a:gd name="T57" fmla="*/ 1 h 262"/>
                <a:gd name="T58" fmla="*/ 181 w 260"/>
                <a:gd name="T59" fmla="*/ 8 h 262"/>
                <a:gd name="T60" fmla="*/ 204 w 260"/>
                <a:gd name="T61" fmla="*/ 19 h 262"/>
                <a:gd name="T62" fmla="*/ 227 w 260"/>
                <a:gd name="T63" fmla="*/ 33 h 262"/>
                <a:gd name="T64" fmla="*/ 246 w 260"/>
                <a:gd name="T65" fmla="*/ 52 h 262"/>
                <a:gd name="T66" fmla="*/ 260 w 260"/>
                <a:gd name="T67" fmla="*/ 75 h 262"/>
                <a:gd name="T68" fmla="*/ 266 w 260"/>
                <a:gd name="T69" fmla="*/ 89 h 262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260"/>
                <a:gd name="T106" fmla="*/ 0 h 262"/>
                <a:gd name="T107" fmla="*/ 260 w 260"/>
                <a:gd name="T108" fmla="*/ 262 h 262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260" h="262">
                  <a:moveTo>
                    <a:pt x="252" y="85"/>
                  </a:moveTo>
                  <a:lnTo>
                    <a:pt x="252" y="85"/>
                  </a:lnTo>
                  <a:lnTo>
                    <a:pt x="256" y="97"/>
                  </a:lnTo>
                  <a:lnTo>
                    <a:pt x="259" y="109"/>
                  </a:lnTo>
                  <a:lnTo>
                    <a:pt x="260" y="123"/>
                  </a:lnTo>
                  <a:lnTo>
                    <a:pt x="260" y="135"/>
                  </a:lnTo>
                  <a:lnTo>
                    <a:pt x="259" y="148"/>
                  </a:lnTo>
                  <a:lnTo>
                    <a:pt x="257" y="160"/>
                  </a:lnTo>
                  <a:lnTo>
                    <a:pt x="254" y="172"/>
                  </a:lnTo>
                  <a:lnTo>
                    <a:pt x="249" y="184"/>
                  </a:lnTo>
                  <a:lnTo>
                    <a:pt x="244" y="195"/>
                  </a:lnTo>
                  <a:lnTo>
                    <a:pt x="238" y="206"/>
                  </a:lnTo>
                  <a:lnTo>
                    <a:pt x="229" y="216"/>
                  </a:lnTo>
                  <a:lnTo>
                    <a:pt x="221" y="225"/>
                  </a:lnTo>
                  <a:lnTo>
                    <a:pt x="211" y="233"/>
                  </a:lnTo>
                  <a:lnTo>
                    <a:pt x="201" y="241"/>
                  </a:lnTo>
                  <a:lnTo>
                    <a:pt x="189" y="247"/>
                  </a:lnTo>
                  <a:lnTo>
                    <a:pt x="177" y="253"/>
                  </a:lnTo>
                  <a:lnTo>
                    <a:pt x="165" y="257"/>
                  </a:lnTo>
                  <a:lnTo>
                    <a:pt x="151" y="260"/>
                  </a:lnTo>
                  <a:lnTo>
                    <a:pt x="139" y="261"/>
                  </a:lnTo>
                  <a:lnTo>
                    <a:pt x="127" y="262"/>
                  </a:lnTo>
                  <a:lnTo>
                    <a:pt x="113" y="261"/>
                  </a:lnTo>
                  <a:lnTo>
                    <a:pt x="101" y="258"/>
                  </a:lnTo>
                  <a:lnTo>
                    <a:pt x="89" y="255"/>
                  </a:lnTo>
                  <a:lnTo>
                    <a:pt x="77" y="251"/>
                  </a:lnTo>
                  <a:lnTo>
                    <a:pt x="67" y="244"/>
                  </a:lnTo>
                  <a:lnTo>
                    <a:pt x="55" y="238"/>
                  </a:lnTo>
                  <a:lnTo>
                    <a:pt x="46" y="230"/>
                  </a:lnTo>
                  <a:lnTo>
                    <a:pt x="37" y="222"/>
                  </a:lnTo>
                  <a:lnTo>
                    <a:pt x="28" y="212"/>
                  </a:lnTo>
                  <a:lnTo>
                    <a:pt x="20" y="201"/>
                  </a:lnTo>
                  <a:lnTo>
                    <a:pt x="14" y="190"/>
                  </a:lnTo>
                  <a:lnTo>
                    <a:pt x="9" y="177"/>
                  </a:lnTo>
                  <a:lnTo>
                    <a:pt x="5" y="165"/>
                  </a:lnTo>
                  <a:lnTo>
                    <a:pt x="2" y="153"/>
                  </a:lnTo>
                  <a:lnTo>
                    <a:pt x="0" y="139"/>
                  </a:lnTo>
                  <a:lnTo>
                    <a:pt x="0" y="127"/>
                  </a:lnTo>
                  <a:lnTo>
                    <a:pt x="1" y="115"/>
                  </a:lnTo>
                  <a:lnTo>
                    <a:pt x="3" y="102"/>
                  </a:lnTo>
                  <a:lnTo>
                    <a:pt x="7" y="90"/>
                  </a:lnTo>
                  <a:lnTo>
                    <a:pt x="11" y="79"/>
                  </a:lnTo>
                  <a:lnTo>
                    <a:pt x="17" y="67"/>
                  </a:lnTo>
                  <a:lnTo>
                    <a:pt x="24" y="56"/>
                  </a:lnTo>
                  <a:lnTo>
                    <a:pt x="32" y="47"/>
                  </a:lnTo>
                  <a:lnTo>
                    <a:pt x="40" y="37"/>
                  </a:lnTo>
                  <a:lnTo>
                    <a:pt x="49" y="29"/>
                  </a:lnTo>
                  <a:lnTo>
                    <a:pt x="60" y="21"/>
                  </a:lnTo>
                  <a:lnTo>
                    <a:pt x="71" y="15"/>
                  </a:lnTo>
                  <a:lnTo>
                    <a:pt x="83" y="10"/>
                  </a:lnTo>
                  <a:lnTo>
                    <a:pt x="97" y="6"/>
                  </a:lnTo>
                  <a:lnTo>
                    <a:pt x="109" y="2"/>
                  </a:lnTo>
                  <a:lnTo>
                    <a:pt x="122" y="1"/>
                  </a:lnTo>
                  <a:lnTo>
                    <a:pt x="135" y="0"/>
                  </a:lnTo>
                  <a:lnTo>
                    <a:pt x="147" y="1"/>
                  </a:lnTo>
                  <a:lnTo>
                    <a:pt x="159" y="5"/>
                  </a:lnTo>
                  <a:lnTo>
                    <a:pt x="172" y="8"/>
                  </a:lnTo>
                  <a:lnTo>
                    <a:pt x="183" y="12"/>
                  </a:lnTo>
                  <a:lnTo>
                    <a:pt x="194" y="18"/>
                  </a:lnTo>
                  <a:lnTo>
                    <a:pt x="205" y="24"/>
                  </a:lnTo>
                  <a:lnTo>
                    <a:pt x="215" y="32"/>
                  </a:lnTo>
                  <a:lnTo>
                    <a:pt x="224" y="41"/>
                  </a:lnTo>
                  <a:lnTo>
                    <a:pt x="233" y="50"/>
                  </a:lnTo>
                  <a:lnTo>
                    <a:pt x="240" y="61"/>
                  </a:lnTo>
                  <a:lnTo>
                    <a:pt x="247" y="72"/>
                  </a:lnTo>
                  <a:lnTo>
                    <a:pt x="252" y="85"/>
                  </a:lnTo>
                  <a:close/>
                </a:path>
              </a:pathLst>
            </a:custGeom>
            <a:solidFill>
              <a:schemeClr val="bg1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5127" name="Freeform 25"/>
          <p:cNvSpPr>
            <a:spLocks/>
          </p:cNvSpPr>
          <p:nvPr/>
        </p:nvSpPr>
        <p:spPr bwMode="auto">
          <a:xfrm rot="-654387">
            <a:off x="1149350" y="2112963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8" name="Freeform 26"/>
          <p:cNvSpPr>
            <a:spLocks/>
          </p:cNvSpPr>
          <p:nvPr/>
        </p:nvSpPr>
        <p:spPr bwMode="auto">
          <a:xfrm rot="3557405">
            <a:off x="4694237" y="1851026"/>
            <a:ext cx="747713" cy="449262"/>
          </a:xfrm>
          <a:custGeom>
            <a:avLst/>
            <a:gdLst>
              <a:gd name="T0" fmla="*/ 0 w 824"/>
              <a:gd name="T1" fmla="*/ 449262 h 586"/>
              <a:gd name="T2" fmla="*/ 297633 w 824"/>
              <a:gd name="T3" fmla="*/ 144898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29" name="Freeform 27"/>
          <p:cNvSpPr>
            <a:spLocks/>
          </p:cNvSpPr>
          <p:nvPr/>
        </p:nvSpPr>
        <p:spPr bwMode="auto">
          <a:xfrm rot="2250965">
            <a:off x="6537325" y="2463800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0" name="Freeform 28"/>
          <p:cNvSpPr>
            <a:spLocks/>
          </p:cNvSpPr>
          <p:nvPr/>
        </p:nvSpPr>
        <p:spPr bwMode="auto">
          <a:xfrm rot="9089052" flipH="1">
            <a:off x="5021263" y="4968875"/>
            <a:ext cx="747712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1" name="Freeform 29"/>
          <p:cNvSpPr>
            <a:spLocks/>
          </p:cNvSpPr>
          <p:nvPr/>
        </p:nvSpPr>
        <p:spPr bwMode="auto">
          <a:xfrm rot="19429259" flipH="1">
            <a:off x="2917825" y="949325"/>
            <a:ext cx="747713" cy="449263"/>
          </a:xfrm>
          <a:custGeom>
            <a:avLst/>
            <a:gdLst>
              <a:gd name="T0" fmla="*/ 0 w 824"/>
              <a:gd name="T1" fmla="*/ 449263 h 586"/>
              <a:gd name="T2" fmla="*/ 297633 w 824"/>
              <a:gd name="T3" fmla="*/ 144899 h 586"/>
              <a:gd name="T4" fmla="*/ 747713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32" name="Text Box 30"/>
          <p:cNvSpPr txBox="1">
            <a:spLocks noChangeArrowheads="1"/>
          </p:cNvSpPr>
          <p:nvPr/>
        </p:nvSpPr>
        <p:spPr bwMode="auto">
          <a:xfrm>
            <a:off x="1752600" y="5894388"/>
            <a:ext cx="608965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To view the moving cogs you must be in Slide Show mode</a:t>
            </a:r>
          </a:p>
          <a:p>
            <a:pPr algn="ctr" eaLnBrk="1" hangingPunct="1"/>
            <a:r>
              <a:rPr lang="en-GB" altLang="en-US"/>
              <a:t>Press F5 to see the cogs move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6" dur="5000" fill="hold"/>
                                        <p:tgtEl>
                                          <p:spTgt spid="2970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5000" fill="hold"/>
                                        <p:tgtEl>
                                          <p:spTgt spid="297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5000" fill="hold"/>
                                        <p:tgtEl>
                                          <p:spTgt spid="297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5000" fill="hold"/>
                                        <p:tgtEl>
                                          <p:spTgt spid="297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5000" fill="hold"/>
                                        <p:tgtEl>
                                          <p:spTgt spid="297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AutoShape 3"/>
          <p:cNvSpPr>
            <a:spLocks noChangeAspect="1" noChangeArrowheads="1" noTextEdit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1" name="Rectangle 5"/>
          <p:cNvSpPr>
            <a:spLocks noChangeArrowheads="1"/>
          </p:cNvSpPr>
          <p:nvPr/>
        </p:nvSpPr>
        <p:spPr bwMode="auto">
          <a:xfrm>
            <a:off x="0" y="0"/>
            <a:ext cx="9144000" cy="6862763"/>
          </a:xfrm>
          <a:prstGeom prst="rect">
            <a:avLst/>
          </a:prstGeom>
          <a:solidFill>
            <a:srgbClr val="F7941E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ea typeface="MS PGothic" panose="020B0600070205080204" pitchFamily="34" charset="-128"/>
            </a:endParaRPr>
          </a:p>
        </p:txBody>
      </p:sp>
      <p:sp>
        <p:nvSpPr>
          <p:cNvPr id="41988" name="Freeform 6"/>
          <p:cNvSpPr>
            <a:spLocks noEditPoints="1"/>
          </p:cNvSpPr>
          <p:nvPr/>
        </p:nvSpPr>
        <p:spPr bwMode="auto">
          <a:xfrm>
            <a:off x="5778500" y="3128963"/>
            <a:ext cx="1876425" cy="1874837"/>
          </a:xfrm>
          <a:custGeom>
            <a:avLst/>
            <a:gdLst>
              <a:gd name="T0" fmla="*/ 773113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138 w 2364"/>
              <a:gd name="T13" fmla="*/ 257284 h 2361"/>
              <a:gd name="T14" fmla="*/ 1583531 w 2364"/>
              <a:gd name="T15" fmla="*/ 291430 h 2361"/>
              <a:gd name="T16" fmla="*/ 1693863 w 2364"/>
              <a:gd name="T17" fmla="*/ 362897 h 2361"/>
              <a:gd name="T18" fmla="*/ 1687513 w 2364"/>
              <a:gd name="T19" fmla="*/ 433571 h 2361"/>
              <a:gd name="T20" fmla="*/ 1781175 w 2364"/>
              <a:gd name="T21" fmla="*/ 659091 h 2361"/>
              <a:gd name="T22" fmla="*/ 1846263 w 2364"/>
              <a:gd name="T23" fmla="*/ 680532 h 2361"/>
              <a:gd name="T24" fmla="*/ 1864519 w 2364"/>
              <a:gd name="T25" fmla="*/ 806791 h 2361"/>
              <a:gd name="T26" fmla="*/ 1744663 w 2364"/>
              <a:gd name="T27" fmla="*/ 975138 h 2361"/>
              <a:gd name="T28" fmla="*/ 1870869 w 2364"/>
              <a:gd name="T29" fmla="*/ 1103780 h 2361"/>
              <a:gd name="T30" fmla="*/ 1852613 w 2364"/>
              <a:gd name="T31" fmla="*/ 1230833 h 2361"/>
              <a:gd name="T32" fmla="*/ 1680369 w 2364"/>
              <a:gd name="T33" fmla="*/ 1258626 h 2361"/>
              <a:gd name="T34" fmla="*/ 1671638 w 2364"/>
              <a:gd name="T35" fmla="*/ 1479382 h 2361"/>
              <a:gd name="T36" fmla="*/ 1674019 w 2364"/>
              <a:gd name="T37" fmla="*/ 1550850 h 2361"/>
              <a:gd name="T38" fmla="*/ 1557338 w 2364"/>
              <a:gd name="T39" fmla="*/ 1613583 h 2361"/>
              <a:gd name="T40" fmla="*/ 1363663 w 2364"/>
              <a:gd name="T41" fmla="*/ 1621524 h 2361"/>
              <a:gd name="T42" fmla="*/ 1337469 w 2364"/>
              <a:gd name="T43" fmla="*/ 1781929 h 2361"/>
              <a:gd name="T44" fmla="*/ 1226344 w 2364"/>
              <a:gd name="T45" fmla="*/ 1847044 h 2361"/>
              <a:gd name="T46" fmla="*/ 1115219 w 2364"/>
              <a:gd name="T47" fmla="*/ 1719990 h 2361"/>
              <a:gd name="T48" fmla="*/ 918369 w 2364"/>
              <a:gd name="T49" fmla="*/ 1829574 h 2361"/>
              <a:gd name="T50" fmla="*/ 862806 w 2364"/>
              <a:gd name="T51" fmla="*/ 1874837 h 2361"/>
              <a:gd name="T52" fmla="*/ 742156 w 2364"/>
              <a:gd name="T53" fmla="*/ 1823221 h 2361"/>
              <a:gd name="T54" fmla="*/ 598488 w 2364"/>
              <a:gd name="T55" fmla="*/ 1655669 h 2361"/>
              <a:gd name="T56" fmla="*/ 451644 w 2364"/>
              <a:gd name="T57" fmla="*/ 1734284 h 2361"/>
              <a:gd name="T58" fmla="*/ 354013 w 2364"/>
              <a:gd name="T59" fmla="*/ 1650905 h 2361"/>
              <a:gd name="T60" fmla="*/ 354013 w 2364"/>
              <a:gd name="T61" fmla="*/ 1468265 h 2361"/>
              <a:gd name="T62" fmla="*/ 170656 w 2364"/>
              <a:gd name="T63" fmla="*/ 1434119 h 2361"/>
              <a:gd name="T64" fmla="*/ 90488 w 2364"/>
              <a:gd name="T65" fmla="*/ 1334064 h 2361"/>
              <a:gd name="T66" fmla="*/ 200819 w 2364"/>
              <a:gd name="T67" fmla="*/ 1208599 h 2361"/>
              <a:gd name="T68" fmla="*/ 55563 w 2364"/>
              <a:gd name="T69" fmla="*/ 1019606 h 2361"/>
              <a:gd name="T70" fmla="*/ 794 w 2364"/>
              <a:gd name="T71" fmla="*/ 978314 h 2361"/>
              <a:gd name="T72" fmla="*/ 23813 w 2364"/>
              <a:gd name="T73" fmla="*/ 852848 h 2361"/>
              <a:gd name="T74" fmla="*/ 187325 w 2364"/>
              <a:gd name="T75" fmla="*/ 721030 h 2361"/>
              <a:gd name="T76" fmla="*/ 116681 w 2364"/>
              <a:gd name="T77" fmla="*/ 559037 h 2361"/>
              <a:gd name="T78" fmla="*/ 176213 w 2364"/>
              <a:gd name="T79" fmla="*/ 446276 h 2361"/>
              <a:gd name="T80" fmla="*/ 319088 w 2364"/>
              <a:gd name="T81" fmla="*/ 459776 h 2361"/>
              <a:gd name="T82" fmla="*/ 381794 w 2364"/>
              <a:gd name="T83" fmla="*/ 250137 h 2361"/>
              <a:gd name="T84" fmla="*/ 453231 w 2364"/>
              <a:gd name="T85" fmla="*/ 139759 h 2361"/>
              <a:gd name="T86" fmla="*/ 523875 w 2364"/>
              <a:gd name="T87" fmla="*/ 146112 h 2361"/>
              <a:gd name="T88" fmla="*/ 769938 w 2364"/>
              <a:gd name="T89" fmla="*/ 854437 h 2361"/>
              <a:gd name="T90" fmla="*/ 769938 w 2364"/>
              <a:gd name="T91" fmla="*/ 1043429 h 2361"/>
              <a:gd name="T92" fmla="*/ 846138 w 2364"/>
              <a:gd name="T93" fmla="*/ 1122838 h 2361"/>
              <a:gd name="T94" fmla="*/ 1034256 w 2364"/>
              <a:gd name="T95" fmla="*/ 1132367 h 2361"/>
              <a:gd name="T96" fmla="*/ 1119188 w 2364"/>
              <a:gd name="T97" fmla="*/ 1060105 h 2361"/>
              <a:gd name="T98" fmla="*/ 1137444 w 2364"/>
              <a:gd name="T99" fmla="*/ 872700 h 2361"/>
              <a:gd name="T100" fmla="*/ 1069181 w 2364"/>
              <a:gd name="T101" fmla="*/ 784557 h 2361"/>
              <a:gd name="T102" fmla="*/ 882650 w 2364"/>
              <a:gd name="T103" fmla="*/ 757558 h 2361"/>
              <a:gd name="T104" fmla="*/ 1188244 w 2364"/>
              <a:gd name="T105" fmla="*/ 1114897 h 2361"/>
              <a:gd name="T106" fmla="*/ 1070769 w 2364"/>
              <a:gd name="T107" fmla="*/ 1203834 h 2361"/>
              <a:gd name="T108" fmla="*/ 1348581 w 2364"/>
              <a:gd name="T109" fmla="*/ 1313418 h 2361"/>
              <a:gd name="T110" fmla="*/ 1162050 w 2364"/>
              <a:gd name="T111" fmla="*/ 752794 h 2361"/>
              <a:gd name="T112" fmla="*/ 1432719 w 2364"/>
              <a:gd name="T113" fmla="*/ 713089 h 2361"/>
              <a:gd name="T114" fmla="*/ 1276350 w 2364"/>
              <a:gd name="T115" fmla="*/ 524891 h 2361"/>
              <a:gd name="T116" fmla="*/ 712788 w 2364"/>
              <a:gd name="T117" fmla="*/ 1122838 h 2361"/>
              <a:gd name="T118" fmla="*/ 494506 w 2364"/>
              <a:gd name="T119" fmla="*/ 1248303 h 2361"/>
              <a:gd name="T120" fmla="*/ 528638 w 2364"/>
              <a:gd name="T121" fmla="*/ 620975 h 2361"/>
              <a:gd name="T122" fmla="*/ 819944 w 2364"/>
              <a:gd name="T123" fmla="*/ 687678 h 2361"/>
              <a:gd name="T124" fmla="*/ 611188 w 2364"/>
              <a:gd name="T125" fmla="*/ 52568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3"/>
                </a:lnTo>
                <a:lnTo>
                  <a:pt x="789" y="272"/>
                </a:lnTo>
                <a:lnTo>
                  <a:pt x="814" y="261"/>
                </a:lnTo>
                <a:lnTo>
                  <a:pt x="840" y="251"/>
                </a:lnTo>
                <a:lnTo>
                  <a:pt x="866" y="242"/>
                </a:lnTo>
                <a:lnTo>
                  <a:pt x="891" y="233"/>
                </a:lnTo>
                <a:lnTo>
                  <a:pt x="918" y="225"/>
                </a:lnTo>
                <a:lnTo>
                  <a:pt x="944" y="217"/>
                </a:lnTo>
                <a:lnTo>
                  <a:pt x="971" y="211"/>
                </a:lnTo>
                <a:lnTo>
                  <a:pt x="974" y="92"/>
                </a:lnTo>
                <a:lnTo>
                  <a:pt x="974" y="85"/>
                </a:lnTo>
                <a:lnTo>
                  <a:pt x="974" y="78"/>
                </a:lnTo>
                <a:lnTo>
                  <a:pt x="976" y="64"/>
                </a:lnTo>
                <a:lnTo>
                  <a:pt x="980" y="51"/>
                </a:lnTo>
                <a:lnTo>
                  <a:pt x="986" y="40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0"/>
                </a:lnTo>
                <a:lnTo>
                  <a:pt x="1135" y="0"/>
                </a:lnTo>
                <a:lnTo>
                  <a:pt x="1141" y="0"/>
                </a:lnTo>
                <a:lnTo>
                  <a:pt x="1147" y="1"/>
                </a:lnTo>
                <a:lnTo>
                  <a:pt x="1152" y="3"/>
                </a:lnTo>
                <a:lnTo>
                  <a:pt x="1159" y="5"/>
                </a:lnTo>
                <a:lnTo>
                  <a:pt x="1164" y="8"/>
                </a:lnTo>
                <a:lnTo>
                  <a:pt x="1169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8"/>
                </a:lnTo>
                <a:lnTo>
                  <a:pt x="1195" y="51"/>
                </a:lnTo>
                <a:lnTo>
                  <a:pt x="1196" y="58"/>
                </a:lnTo>
                <a:lnTo>
                  <a:pt x="1198" y="65"/>
                </a:lnTo>
                <a:lnTo>
                  <a:pt x="1223" y="186"/>
                </a:lnTo>
                <a:lnTo>
                  <a:pt x="1251" y="187"/>
                </a:lnTo>
                <a:lnTo>
                  <a:pt x="1279" y="189"/>
                </a:lnTo>
                <a:lnTo>
                  <a:pt x="1307" y="191"/>
                </a:lnTo>
                <a:lnTo>
                  <a:pt x="1334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8" y="210"/>
                </a:lnTo>
                <a:lnTo>
                  <a:pt x="1445" y="216"/>
                </a:lnTo>
                <a:lnTo>
                  <a:pt x="1506" y="112"/>
                </a:lnTo>
                <a:lnTo>
                  <a:pt x="1508" y="105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1" y="70"/>
                </a:lnTo>
                <a:lnTo>
                  <a:pt x="1547" y="67"/>
                </a:lnTo>
                <a:lnTo>
                  <a:pt x="1553" y="65"/>
                </a:lnTo>
                <a:lnTo>
                  <a:pt x="1559" y="63"/>
                </a:lnTo>
                <a:lnTo>
                  <a:pt x="1564" y="62"/>
                </a:lnTo>
                <a:lnTo>
                  <a:pt x="1570" y="62"/>
                </a:lnTo>
                <a:lnTo>
                  <a:pt x="1576" y="63"/>
                </a:lnTo>
                <a:lnTo>
                  <a:pt x="1582" y="64"/>
                </a:lnTo>
                <a:lnTo>
                  <a:pt x="1588" y="66"/>
                </a:lnTo>
                <a:lnTo>
                  <a:pt x="1686" y="104"/>
                </a:lnTo>
                <a:lnTo>
                  <a:pt x="1691" y="106"/>
                </a:lnTo>
                <a:lnTo>
                  <a:pt x="1696" y="109"/>
                </a:lnTo>
                <a:lnTo>
                  <a:pt x="1701" y="113"/>
                </a:lnTo>
                <a:lnTo>
                  <a:pt x="1705" y="117"/>
                </a:lnTo>
                <a:lnTo>
                  <a:pt x="1709" y="122"/>
                </a:lnTo>
                <a:lnTo>
                  <a:pt x="1712" y="127"/>
                </a:lnTo>
                <a:lnTo>
                  <a:pt x="1715" y="133"/>
                </a:lnTo>
                <a:lnTo>
                  <a:pt x="1717" y="138"/>
                </a:lnTo>
                <a:lnTo>
                  <a:pt x="1720" y="151"/>
                </a:lnTo>
                <a:lnTo>
                  <a:pt x="1721" y="165"/>
                </a:lnTo>
                <a:lnTo>
                  <a:pt x="1720" y="179"/>
                </a:lnTo>
                <a:lnTo>
                  <a:pt x="1718" y="186"/>
                </a:lnTo>
                <a:lnTo>
                  <a:pt x="1716" y="193"/>
                </a:lnTo>
                <a:lnTo>
                  <a:pt x="1682" y="310"/>
                </a:lnTo>
                <a:lnTo>
                  <a:pt x="1706" y="324"/>
                </a:lnTo>
                <a:lnTo>
                  <a:pt x="1732" y="339"/>
                </a:lnTo>
                <a:lnTo>
                  <a:pt x="1756" y="355"/>
                </a:lnTo>
                <a:lnTo>
                  <a:pt x="1779" y="372"/>
                </a:lnTo>
                <a:lnTo>
                  <a:pt x="1803" y="389"/>
                </a:lnTo>
                <a:lnTo>
                  <a:pt x="1826" y="407"/>
                </a:lnTo>
                <a:lnTo>
                  <a:pt x="1848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3" y="373"/>
                </a:lnTo>
                <a:lnTo>
                  <a:pt x="1995" y="367"/>
                </a:lnTo>
                <a:lnTo>
                  <a:pt x="2008" y="363"/>
                </a:lnTo>
                <a:lnTo>
                  <a:pt x="2021" y="362"/>
                </a:lnTo>
                <a:lnTo>
                  <a:pt x="2027" y="362"/>
                </a:lnTo>
                <a:lnTo>
                  <a:pt x="2033" y="362"/>
                </a:lnTo>
                <a:lnTo>
                  <a:pt x="2039" y="364"/>
                </a:lnTo>
                <a:lnTo>
                  <a:pt x="2046" y="366"/>
                </a:lnTo>
                <a:lnTo>
                  <a:pt x="2051" y="368"/>
                </a:lnTo>
                <a:lnTo>
                  <a:pt x="2057" y="371"/>
                </a:lnTo>
                <a:lnTo>
                  <a:pt x="2061" y="375"/>
                </a:lnTo>
                <a:lnTo>
                  <a:pt x="2066" y="379"/>
                </a:lnTo>
                <a:lnTo>
                  <a:pt x="2134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2"/>
                </a:lnTo>
                <a:lnTo>
                  <a:pt x="2146" y="478"/>
                </a:lnTo>
                <a:lnTo>
                  <a:pt x="2147" y="485"/>
                </a:lnTo>
                <a:lnTo>
                  <a:pt x="2147" y="491"/>
                </a:lnTo>
                <a:lnTo>
                  <a:pt x="2147" y="497"/>
                </a:lnTo>
                <a:lnTo>
                  <a:pt x="2147" y="504"/>
                </a:lnTo>
                <a:lnTo>
                  <a:pt x="2144" y="516"/>
                </a:lnTo>
                <a:lnTo>
                  <a:pt x="2138" y="528"/>
                </a:lnTo>
                <a:lnTo>
                  <a:pt x="2130" y="540"/>
                </a:lnTo>
                <a:lnTo>
                  <a:pt x="2126" y="546"/>
                </a:lnTo>
                <a:lnTo>
                  <a:pt x="2120" y="551"/>
                </a:lnTo>
                <a:lnTo>
                  <a:pt x="2035" y="639"/>
                </a:lnTo>
                <a:lnTo>
                  <a:pt x="2052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9"/>
                </a:lnTo>
                <a:lnTo>
                  <a:pt x="2105" y="764"/>
                </a:lnTo>
                <a:lnTo>
                  <a:pt x="2118" y="790"/>
                </a:lnTo>
                <a:lnTo>
                  <a:pt x="2128" y="816"/>
                </a:lnTo>
                <a:lnTo>
                  <a:pt x="2138" y="842"/>
                </a:lnTo>
                <a:lnTo>
                  <a:pt x="2244" y="830"/>
                </a:lnTo>
                <a:lnTo>
                  <a:pt x="2252" y="828"/>
                </a:lnTo>
                <a:lnTo>
                  <a:pt x="2259" y="827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3"/>
                </a:lnTo>
                <a:lnTo>
                  <a:pt x="2305" y="836"/>
                </a:lnTo>
                <a:lnTo>
                  <a:pt x="2310" y="840"/>
                </a:lnTo>
                <a:lnTo>
                  <a:pt x="2315" y="843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7"/>
                </a:lnTo>
                <a:lnTo>
                  <a:pt x="2329" y="864"/>
                </a:lnTo>
                <a:lnTo>
                  <a:pt x="2331" y="870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4"/>
                </a:lnTo>
                <a:lnTo>
                  <a:pt x="2357" y="1000"/>
                </a:lnTo>
                <a:lnTo>
                  <a:pt x="2355" y="1006"/>
                </a:lnTo>
                <a:lnTo>
                  <a:pt x="2353" y="1011"/>
                </a:lnTo>
                <a:lnTo>
                  <a:pt x="2349" y="1016"/>
                </a:lnTo>
                <a:lnTo>
                  <a:pt x="2341" y="1026"/>
                </a:lnTo>
                <a:lnTo>
                  <a:pt x="2331" y="1035"/>
                </a:lnTo>
                <a:lnTo>
                  <a:pt x="2319" y="1042"/>
                </a:lnTo>
                <a:lnTo>
                  <a:pt x="2312" y="1045"/>
                </a:lnTo>
                <a:lnTo>
                  <a:pt x="2305" y="1047"/>
                </a:lnTo>
                <a:lnTo>
                  <a:pt x="2194" y="1088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1"/>
                </a:lnTo>
                <a:lnTo>
                  <a:pt x="2198" y="1228"/>
                </a:lnTo>
                <a:lnTo>
                  <a:pt x="2197" y="1257"/>
                </a:lnTo>
                <a:lnTo>
                  <a:pt x="2194" y="1285"/>
                </a:lnTo>
                <a:lnTo>
                  <a:pt x="2191" y="1313"/>
                </a:lnTo>
                <a:lnTo>
                  <a:pt x="2303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80"/>
                </a:lnTo>
                <a:lnTo>
                  <a:pt x="2354" y="1385"/>
                </a:lnTo>
                <a:lnTo>
                  <a:pt x="2357" y="1390"/>
                </a:lnTo>
                <a:lnTo>
                  <a:pt x="2359" y="1396"/>
                </a:lnTo>
                <a:lnTo>
                  <a:pt x="2361" y="1401"/>
                </a:lnTo>
                <a:lnTo>
                  <a:pt x="2364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4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39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8"/>
                </a:lnTo>
                <a:lnTo>
                  <a:pt x="2321" y="1563"/>
                </a:lnTo>
                <a:lnTo>
                  <a:pt x="2315" y="1566"/>
                </a:lnTo>
                <a:lnTo>
                  <a:pt x="2304" y="1572"/>
                </a:lnTo>
                <a:lnTo>
                  <a:pt x="2290" y="1575"/>
                </a:lnTo>
                <a:lnTo>
                  <a:pt x="2276" y="1576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7" y="1585"/>
                </a:lnTo>
                <a:lnTo>
                  <a:pt x="2105" y="1609"/>
                </a:lnTo>
                <a:lnTo>
                  <a:pt x="2093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5" y="1706"/>
                </a:lnTo>
                <a:lnTo>
                  <a:pt x="2039" y="1729"/>
                </a:lnTo>
                <a:lnTo>
                  <a:pt x="2024" y="1751"/>
                </a:lnTo>
                <a:lnTo>
                  <a:pt x="2030" y="1757"/>
                </a:lnTo>
                <a:lnTo>
                  <a:pt x="2101" y="1858"/>
                </a:lnTo>
                <a:lnTo>
                  <a:pt x="2106" y="1863"/>
                </a:lnTo>
                <a:lnTo>
                  <a:pt x="2111" y="1869"/>
                </a:lnTo>
                <a:lnTo>
                  <a:pt x="2118" y="1882"/>
                </a:lnTo>
                <a:lnTo>
                  <a:pt x="2122" y="1895"/>
                </a:lnTo>
                <a:lnTo>
                  <a:pt x="2125" y="1908"/>
                </a:lnTo>
                <a:lnTo>
                  <a:pt x="2125" y="1914"/>
                </a:lnTo>
                <a:lnTo>
                  <a:pt x="2124" y="1920"/>
                </a:lnTo>
                <a:lnTo>
                  <a:pt x="2123" y="1926"/>
                </a:lnTo>
                <a:lnTo>
                  <a:pt x="2122" y="1932"/>
                </a:lnTo>
                <a:lnTo>
                  <a:pt x="2119" y="1937"/>
                </a:lnTo>
                <a:lnTo>
                  <a:pt x="2116" y="1944"/>
                </a:lnTo>
                <a:lnTo>
                  <a:pt x="2113" y="1949"/>
                </a:lnTo>
                <a:lnTo>
                  <a:pt x="2109" y="1953"/>
                </a:lnTo>
                <a:lnTo>
                  <a:pt x="2033" y="2025"/>
                </a:lnTo>
                <a:lnTo>
                  <a:pt x="2028" y="2029"/>
                </a:lnTo>
                <a:lnTo>
                  <a:pt x="2023" y="2032"/>
                </a:lnTo>
                <a:lnTo>
                  <a:pt x="2018" y="2035"/>
                </a:lnTo>
                <a:lnTo>
                  <a:pt x="2012" y="2037"/>
                </a:lnTo>
                <a:lnTo>
                  <a:pt x="2006" y="2039"/>
                </a:lnTo>
                <a:lnTo>
                  <a:pt x="2000" y="2039"/>
                </a:lnTo>
                <a:lnTo>
                  <a:pt x="1994" y="2040"/>
                </a:lnTo>
                <a:lnTo>
                  <a:pt x="1988" y="2039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4" y="2020"/>
                </a:lnTo>
                <a:lnTo>
                  <a:pt x="1939" y="2015"/>
                </a:lnTo>
                <a:lnTo>
                  <a:pt x="1856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5"/>
                </a:lnTo>
                <a:lnTo>
                  <a:pt x="1765" y="2012"/>
                </a:lnTo>
                <a:lnTo>
                  <a:pt x="1742" y="2028"/>
                </a:lnTo>
                <a:lnTo>
                  <a:pt x="1718" y="2042"/>
                </a:lnTo>
                <a:lnTo>
                  <a:pt x="1695" y="2056"/>
                </a:lnTo>
                <a:lnTo>
                  <a:pt x="1671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3" y="2185"/>
                </a:lnTo>
                <a:lnTo>
                  <a:pt x="1686" y="2191"/>
                </a:lnTo>
                <a:lnTo>
                  <a:pt x="1689" y="2206"/>
                </a:lnTo>
                <a:lnTo>
                  <a:pt x="1690" y="2219"/>
                </a:lnTo>
                <a:lnTo>
                  <a:pt x="1688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49"/>
                </a:lnTo>
                <a:lnTo>
                  <a:pt x="1679" y="2255"/>
                </a:lnTo>
                <a:lnTo>
                  <a:pt x="1675" y="2259"/>
                </a:lnTo>
                <a:lnTo>
                  <a:pt x="1671" y="2265"/>
                </a:lnTo>
                <a:lnTo>
                  <a:pt x="1666" y="2268"/>
                </a:lnTo>
                <a:lnTo>
                  <a:pt x="1660" y="2272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6"/>
                </a:lnTo>
                <a:lnTo>
                  <a:pt x="1545" y="2326"/>
                </a:lnTo>
                <a:lnTo>
                  <a:pt x="1539" y="2326"/>
                </a:lnTo>
                <a:lnTo>
                  <a:pt x="1532" y="2324"/>
                </a:lnTo>
                <a:lnTo>
                  <a:pt x="1526" y="2323"/>
                </a:lnTo>
                <a:lnTo>
                  <a:pt x="1520" y="2321"/>
                </a:lnTo>
                <a:lnTo>
                  <a:pt x="1509" y="2315"/>
                </a:lnTo>
                <a:lnTo>
                  <a:pt x="1498" y="2307"/>
                </a:lnTo>
                <a:lnTo>
                  <a:pt x="1489" y="2297"/>
                </a:lnTo>
                <a:lnTo>
                  <a:pt x="1485" y="2291"/>
                </a:lnTo>
                <a:lnTo>
                  <a:pt x="1481" y="2284"/>
                </a:lnTo>
                <a:lnTo>
                  <a:pt x="1406" y="2168"/>
                </a:lnTo>
                <a:lnTo>
                  <a:pt x="1405" y="2166"/>
                </a:lnTo>
                <a:lnTo>
                  <a:pt x="1379" y="2172"/>
                </a:lnTo>
                <a:lnTo>
                  <a:pt x="1352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0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8" y="2296"/>
                </a:lnTo>
                <a:lnTo>
                  <a:pt x="1157" y="2304"/>
                </a:lnTo>
                <a:lnTo>
                  <a:pt x="1155" y="2311"/>
                </a:lnTo>
                <a:lnTo>
                  <a:pt x="1149" y="2323"/>
                </a:lnTo>
                <a:lnTo>
                  <a:pt x="1142" y="2336"/>
                </a:lnTo>
                <a:lnTo>
                  <a:pt x="1133" y="2345"/>
                </a:lnTo>
                <a:lnTo>
                  <a:pt x="1128" y="2349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1" y="2361"/>
                </a:lnTo>
                <a:lnTo>
                  <a:pt x="1095" y="2361"/>
                </a:lnTo>
                <a:lnTo>
                  <a:pt x="1087" y="2361"/>
                </a:lnTo>
                <a:lnTo>
                  <a:pt x="985" y="2348"/>
                </a:lnTo>
                <a:lnTo>
                  <a:pt x="979" y="2346"/>
                </a:lnTo>
                <a:lnTo>
                  <a:pt x="973" y="2345"/>
                </a:lnTo>
                <a:lnTo>
                  <a:pt x="968" y="2342"/>
                </a:lnTo>
                <a:lnTo>
                  <a:pt x="963" y="2339"/>
                </a:lnTo>
                <a:lnTo>
                  <a:pt x="957" y="2335"/>
                </a:lnTo>
                <a:lnTo>
                  <a:pt x="952" y="2331"/>
                </a:lnTo>
                <a:lnTo>
                  <a:pt x="948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2"/>
                </a:lnTo>
                <a:lnTo>
                  <a:pt x="933" y="2275"/>
                </a:lnTo>
                <a:lnTo>
                  <a:pt x="934" y="2268"/>
                </a:lnTo>
                <a:lnTo>
                  <a:pt x="939" y="2154"/>
                </a:lnTo>
                <a:lnTo>
                  <a:pt x="913" y="2147"/>
                </a:lnTo>
                <a:lnTo>
                  <a:pt x="885" y="2139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1" y="2097"/>
                </a:lnTo>
                <a:lnTo>
                  <a:pt x="754" y="2085"/>
                </a:lnTo>
                <a:lnTo>
                  <a:pt x="729" y="2073"/>
                </a:lnTo>
                <a:lnTo>
                  <a:pt x="639" y="2155"/>
                </a:lnTo>
                <a:lnTo>
                  <a:pt x="635" y="2161"/>
                </a:lnTo>
                <a:lnTo>
                  <a:pt x="629" y="2166"/>
                </a:lnTo>
                <a:lnTo>
                  <a:pt x="618" y="2174"/>
                </a:lnTo>
                <a:lnTo>
                  <a:pt x="606" y="2180"/>
                </a:lnTo>
                <a:lnTo>
                  <a:pt x="594" y="2184"/>
                </a:lnTo>
                <a:lnTo>
                  <a:pt x="588" y="2185"/>
                </a:lnTo>
                <a:lnTo>
                  <a:pt x="582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2"/>
                </a:lnTo>
                <a:lnTo>
                  <a:pt x="557" y="2180"/>
                </a:lnTo>
                <a:lnTo>
                  <a:pt x="552" y="2177"/>
                </a:lnTo>
                <a:lnTo>
                  <a:pt x="547" y="2174"/>
                </a:lnTo>
                <a:lnTo>
                  <a:pt x="466" y="2109"/>
                </a:lnTo>
                <a:lnTo>
                  <a:pt x="461" y="2105"/>
                </a:lnTo>
                <a:lnTo>
                  <a:pt x="457" y="2101"/>
                </a:lnTo>
                <a:lnTo>
                  <a:pt x="454" y="2096"/>
                </a:lnTo>
                <a:lnTo>
                  <a:pt x="450" y="2090"/>
                </a:lnTo>
                <a:lnTo>
                  <a:pt x="448" y="2085"/>
                </a:lnTo>
                <a:lnTo>
                  <a:pt x="446" y="2079"/>
                </a:lnTo>
                <a:lnTo>
                  <a:pt x="445" y="2073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7"/>
                </a:lnTo>
                <a:lnTo>
                  <a:pt x="459" y="2021"/>
                </a:lnTo>
                <a:lnTo>
                  <a:pt x="463" y="2015"/>
                </a:lnTo>
                <a:lnTo>
                  <a:pt x="523" y="1926"/>
                </a:lnTo>
                <a:lnTo>
                  <a:pt x="496" y="1902"/>
                </a:lnTo>
                <a:lnTo>
                  <a:pt x="471" y="1875"/>
                </a:lnTo>
                <a:lnTo>
                  <a:pt x="446" y="1849"/>
                </a:lnTo>
                <a:lnTo>
                  <a:pt x="423" y="1822"/>
                </a:lnTo>
                <a:lnTo>
                  <a:pt x="395" y="1786"/>
                </a:lnTo>
                <a:lnTo>
                  <a:pt x="369" y="1749"/>
                </a:lnTo>
                <a:lnTo>
                  <a:pt x="274" y="1793"/>
                </a:lnTo>
                <a:lnTo>
                  <a:pt x="268" y="1797"/>
                </a:lnTo>
                <a:lnTo>
                  <a:pt x="260" y="1801"/>
                </a:lnTo>
                <a:lnTo>
                  <a:pt x="247" y="1805"/>
                </a:lnTo>
                <a:lnTo>
                  <a:pt x="234" y="1807"/>
                </a:lnTo>
                <a:lnTo>
                  <a:pt x="221" y="1807"/>
                </a:lnTo>
                <a:lnTo>
                  <a:pt x="215" y="1806"/>
                </a:lnTo>
                <a:lnTo>
                  <a:pt x="209" y="1805"/>
                </a:lnTo>
                <a:lnTo>
                  <a:pt x="203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8"/>
                </a:lnTo>
                <a:lnTo>
                  <a:pt x="118" y="1693"/>
                </a:lnTo>
                <a:lnTo>
                  <a:pt x="116" y="1686"/>
                </a:lnTo>
                <a:lnTo>
                  <a:pt x="114" y="1680"/>
                </a:lnTo>
                <a:lnTo>
                  <a:pt x="113" y="1674"/>
                </a:lnTo>
                <a:lnTo>
                  <a:pt x="112" y="1668"/>
                </a:lnTo>
                <a:lnTo>
                  <a:pt x="113" y="1662"/>
                </a:lnTo>
                <a:lnTo>
                  <a:pt x="113" y="1656"/>
                </a:lnTo>
                <a:lnTo>
                  <a:pt x="115" y="1650"/>
                </a:lnTo>
                <a:lnTo>
                  <a:pt x="120" y="1638"/>
                </a:lnTo>
                <a:lnTo>
                  <a:pt x="127" y="1627"/>
                </a:lnTo>
                <a:lnTo>
                  <a:pt x="137" y="1615"/>
                </a:lnTo>
                <a:lnTo>
                  <a:pt x="142" y="1611"/>
                </a:lnTo>
                <a:lnTo>
                  <a:pt x="148" y="1606"/>
                </a:lnTo>
                <a:lnTo>
                  <a:pt x="253" y="1522"/>
                </a:lnTo>
                <a:lnTo>
                  <a:pt x="245" y="1495"/>
                </a:lnTo>
                <a:lnTo>
                  <a:pt x="237" y="1469"/>
                </a:lnTo>
                <a:lnTo>
                  <a:pt x="229" y="1443"/>
                </a:lnTo>
                <a:lnTo>
                  <a:pt x="223" y="1416"/>
                </a:lnTo>
                <a:lnTo>
                  <a:pt x="217" y="1390"/>
                </a:lnTo>
                <a:lnTo>
                  <a:pt x="212" y="1362"/>
                </a:lnTo>
                <a:lnTo>
                  <a:pt x="208" y="1336"/>
                </a:lnTo>
                <a:lnTo>
                  <a:pt x="204" y="1309"/>
                </a:lnTo>
                <a:lnTo>
                  <a:pt x="197" y="1310"/>
                </a:lnTo>
                <a:lnTo>
                  <a:pt x="191" y="1310"/>
                </a:lnTo>
                <a:lnTo>
                  <a:pt x="70" y="1284"/>
                </a:lnTo>
                <a:lnTo>
                  <a:pt x="62" y="1283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20" y="1264"/>
                </a:lnTo>
                <a:lnTo>
                  <a:pt x="16" y="1260"/>
                </a:lnTo>
                <a:lnTo>
                  <a:pt x="12" y="1255"/>
                </a:lnTo>
                <a:lnTo>
                  <a:pt x="7" y="1250"/>
                </a:lnTo>
                <a:lnTo>
                  <a:pt x="5" y="1243"/>
                </a:lnTo>
                <a:lnTo>
                  <a:pt x="2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5" y="1116"/>
                </a:lnTo>
                <a:lnTo>
                  <a:pt x="6" y="1109"/>
                </a:lnTo>
                <a:lnTo>
                  <a:pt x="7" y="1104"/>
                </a:lnTo>
                <a:lnTo>
                  <a:pt x="11" y="1098"/>
                </a:lnTo>
                <a:lnTo>
                  <a:pt x="13" y="1093"/>
                </a:lnTo>
                <a:lnTo>
                  <a:pt x="16" y="1087"/>
                </a:lnTo>
                <a:lnTo>
                  <a:pt x="20" y="1083"/>
                </a:lnTo>
                <a:lnTo>
                  <a:pt x="25" y="1078"/>
                </a:lnTo>
                <a:lnTo>
                  <a:pt x="30" y="1074"/>
                </a:lnTo>
                <a:lnTo>
                  <a:pt x="40" y="1068"/>
                </a:lnTo>
                <a:lnTo>
                  <a:pt x="53" y="1063"/>
                </a:lnTo>
                <a:lnTo>
                  <a:pt x="67" y="1060"/>
                </a:lnTo>
                <a:lnTo>
                  <a:pt x="75" y="1059"/>
                </a:lnTo>
                <a:lnTo>
                  <a:pt x="82" y="1059"/>
                </a:lnTo>
                <a:lnTo>
                  <a:pt x="205" y="1056"/>
                </a:lnTo>
                <a:lnTo>
                  <a:pt x="210" y="1025"/>
                </a:lnTo>
                <a:lnTo>
                  <a:pt x="215" y="996"/>
                </a:lnTo>
                <a:lnTo>
                  <a:pt x="221" y="966"/>
                </a:lnTo>
                <a:lnTo>
                  <a:pt x="228" y="938"/>
                </a:lnTo>
                <a:lnTo>
                  <a:pt x="236" y="908"/>
                </a:lnTo>
                <a:lnTo>
                  <a:pt x="244" y="880"/>
                </a:lnTo>
                <a:lnTo>
                  <a:pt x="254" y="851"/>
                </a:lnTo>
                <a:lnTo>
                  <a:pt x="265" y="823"/>
                </a:lnTo>
                <a:lnTo>
                  <a:pt x="185" y="758"/>
                </a:lnTo>
                <a:lnTo>
                  <a:pt x="179" y="754"/>
                </a:lnTo>
                <a:lnTo>
                  <a:pt x="173" y="750"/>
                </a:lnTo>
                <a:lnTo>
                  <a:pt x="163" y="740"/>
                </a:lnTo>
                <a:lnTo>
                  <a:pt x="155" y="728"/>
                </a:lnTo>
                <a:lnTo>
                  <a:pt x="150" y="716"/>
                </a:lnTo>
                <a:lnTo>
                  <a:pt x="148" y="710"/>
                </a:lnTo>
                <a:lnTo>
                  <a:pt x="147" y="704"/>
                </a:lnTo>
                <a:lnTo>
                  <a:pt x="146" y="698"/>
                </a:lnTo>
                <a:lnTo>
                  <a:pt x="146" y="692"/>
                </a:lnTo>
                <a:lnTo>
                  <a:pt x="147" y="686"/>
                </a:lnTo>
                <a:lnTo>
                  <a:pt x="148" y="680"/>
                </a:lnTo>
                <a:lnTo>
                  <a:pt x="150" y="675"/>
                </a:lnTo>
                <a:lnTo>
                  <a:pt x="153" y="668"/>
                </a:lnTo>
                <a:lnTo>
                  <a:pt x="206" y="579"/>
                </a:lnTo>
                <a:lnTo>
                  <a:pt x="209" y="574"/>
                </a:lnTo>
                <a:lnTo>
                  <a:pt x="213" y="569"/>
                </a:lnTo>
                <a:lnTo>
                  <a:pt x="217" y="565"/>
                </a:lnTo>
                <a:lnTo>
                  <a:pt x="222" y="562"/>
                </a:lnTo>
                <a:lnTo>
                  <a:pt x="228" y="559"/>
                </a:lnTo>
                <a:lnTo>
                  <a:pt x="233" y="556"/>
                </a:lnTo>
                <a:lnTo>
                  <a:pt x="239" y="554"/>
                </a:lnTo>
                <a:lnTo>
                  <a:pt x="245" y="553"/>
                </a:lnTo>
                <a:lnTo>
                  <a:pt x="258" y="552"/>
                </a:lnTo>
                <a:lnTo>
                  <a:pt x="272" y="553"/>
                </a:lnTo>
                <a:lnTo>
                  <a:pt x="286" y="557"/>
                </a:lnTo>
                <a:lnTo>
                  <a:pt x="292" y="560"/>
                </a:lnTo>
                <a:lnTo>
                  <a:pt x="299" y="563"/>
                </a:lnTo>
                <a:lnTo>
                  <a:pt x="383" y="603"/>
                </a:lnTo>
                <a:lnTo>
                  <a:pt x="402" y="579"/>
                </a:lnTo>
                <a:lnTo>
                  <a:pt x="420" y="556"/>
                </a:lnTo>
                <a:lnTo>
                  <a:pt x="439" y="532"/>
                </a:lnTo>
                <a:lnTo>
                  <a:pt x="461" y="509"/>
                </a:lnTo>
                <a:lnTo>
                  <a:pt x="481" y="487"/>
                </a:lnTo>
                <a:lnTo>
                  <a:pt x="503" y="465"/>
                </a:lnTo>
                <a:lnTo>
                  <a:pt x="527" y="444"/>
                </a:lnTo>
                <a:lnTo>
                  <a:pt x="550" y="423"/>
                </a:lnTo>
                <a:lnTo>
                  <a:pt x="496" y="339"/>
                </a:lnTo>
                <a:lnTo>
                  <a:pt x="492" y="334"/>
                </a:lnTo>
                <a:lnTo>
                  <a:pt x="487" y="328"/>
                </a:lnTo>
                <a:lnTo>
                  <a:pt x="481" y="315"/>
                </a:lnTo>
                <a:lnTo>
                  <a:pt x="477" y="303"/>
                </a:lnTo>
                <a:lnTo>
                  <a:pt x="476" y="289"/>
                </a:lnTo>
                <a:lnTo>
                  <a:pt x="476" y="283"/>
                </a:lnTo>
                <a:lnTo>
                  <a:pt x="476" y="276"/>
                </a:lnTo>
                <a:lnTo>
                  <a:pt x="478" y="270"/>
                </a:lnTo>
                <a:lnTo>
                  <a:pt x="480" y="265"/>
                </a:lnTo>
                <a:lnTo>
                  <a:pt x="482" y="259"/>
                </a:lnTo>
                <a:lnTo>
                  <a:pt x="485" y="254"/>
                </a:lnTo>
                <a:lnTo>
                  <a:pt x="489" y="249"/>
                </a:lnTo>
                <a:lnTo>
                  <a:pt x="493" y="245"/>
                </a:lnTo>
                <a:lnTo>
                  <a:pt x="571" y="176"/>
                </a:lnTo>
                <a:lnTo>
                  <a:pt x="575" y="172"/>
                </a:lnTo>
                <a:lnTo>
                  <a:pt x="581" y="169"/>
                </a:lnTo>
                <a:lnTo>
                  <a:pt x="587" y="167"/>
                </a:lnTo>
                <a:lnTo>
                  <a:pt x="593" y="165"/>
                </a:lnTo>
                <a:lnTo>
                  <a:pt x="599" y="162"/>
                </a:lnTo>
                <a:lnTo>
                  <a:pt x="605" y="162"/>
                </a:lnTo>
                <a:lnTo>
                  <a:pt x="611" y="162"/>
                </a:lnTo>
                <a:lnTo>
                  <a:pt x="617" y="162"/>
                </a:lnTo>
                <a:lnTo>
                  <a:pt x="630" y="167"/>
                </a:lnTo>
                <a:lnTo>
                  <a:pt x="642" y="172"/>
                </a:lnTo>
                <a:lnTo>
                  <a:pt x="654" y="180"/>
                </a:lnTo>
                <a:lnTo>
                  <a:pt x="660" y="184"/>
                </a:lnTo>
                <a:lnTo>
                  <a:pt x="665" y="190"/>
                </a:lnTo>
                <a:close/>
                <a:moveTo>
                  <a:pt x="1034" y="997"/>
                </a:moveTo>
                <a:lnTo>
                  <a:pt x="1034" y="997"/>
                </a:lnTo>
                <a:lnTo>
                  <a:pt x="1024" y="1006"/>
                </a:lnTo>
                <a:lnTo>
                  <a:pt x="1014" y="1015"/>
                </a:lnTo>
                <a:lnTo>
                  <a:pt x="1006" y="1024"/>
                </a:lnTo>
                <a:lnTo>
                  <a:pt x="997" y="1034"/>
                </a:lnTo>
                <a:lnTo>
                  <a:pt x="990" y="1043"/>
                </a:lnTo>
                <a:lnTo>
                  <a:pt x="983" y="1055"/>
                </a:lnTo>
                <a:lnTo>
                  <a:pt x="976" y="1065"/>
                </a:lnTo>
                <a:lnTo>
                  <a:pt x="970" y="1076"/>
                </a:lnTo>
                <a:lnTo>
                  <a:pt x="959" y="1098"/>
                </a:lnTo>
                <a:lnTo>
                  <a:pt x="951" y="1122"/>
                </a:lnTo>
                <a:lnTo>
                  <a:pt x="945" y="1145"/>
                </a:lnTo>
                <a:lnTo>
                  <a:pt x="942" y="1169"/>
                </a:lnTo>
                <a:lnTo>
                  <a:pt x="940" y="1194"/>
                </a:lnTo>
                <a:lnTo>
                  <a:pt x="941" y="1218"/>
                </a:lnTo>
                <a:lnTo>
                  <a:pt x="945" y="1242"/>
                </a:lnTo>
                <a:lnTo>
                  <a:pt x="951" y="1267"/>
                </a:lnTo>
                <a:lnTo>
                  <a:pt x="954" y="1279"/>
                </a:lnTo>
                <a:lnTo>
                  <a:pt x="959" y="1290"/>
                </a:lnTo>
                <a:lnTo>
                  <a:pt x="965" y="1302"/>
                </a:lnTo>
                <a:lnTo>
                  <a:pt x="970" y="1314"/>
                </a:lnTo>
                <a:lnTo>
                  <a:pt x="976" y="1325"/>
                </a:lnTo>
                <a:lnTo>
                  <a:pt x="983" y="1336"/>
                </a:lnTo>
                <a:lnTo>
                  <a:pt x="990" y="1346"/>
                </a:lnTo>
                <a:lnTo>
                  <a:pt x="998" y="1356"/>
                </a:lnTo>
                <a:lnTo>
                  <a:pt x="1007" y="1366"/>
                </a:lnTo>
                <a:lnTo>
                  <a:pt x="1016" y="1376"/>
                </a:lnTo>
                <a:lnTo>
                  <a:pt x="1025" y="1385"/>
                </a:lnTo>
                <a:lnTo>
                  <a:pt x="1035" y="1393"/>
                </a:lnTo>
                <a:lnTo>
                  <a:pt x="1045" y="1401"/>
                </a:lnTo>
                <a:lnTo>
                  <a:pt x="1055" y="1408"/>
                </a:lnTo>
                <a:lnTo>
                  <a:pt x="1066" y="1414"/>
                </a:lnTo>
                <a:lnTo>
                  <a:pt x="1077" y="1420"/>
                </a:lnTo>
                <a:lnTo>
                  <a:pt x="1100" y="1431"/>
                </a:lnTo>
                <a:lnTo>
                  <a:pt x="1123" y="1440"/>
                </a:lnTo>
                <a:lnTo>
                  <a:pt x="1146" y="1446"/>
                </a:lnTo>
                <a:lnTo>
                  <a:pt x="1171" y="1449"/>
                </a:lnTo>
                <a:lnTo>
                  <a:pt x="1195" y="1450"/>
                </a:lnTo>
                <a:lnTo>
                  <a:pt x="1220" y="1449"/>
                </a:lnTo>
                <a:lnTo>
                  <a:pt x="1244" y="1446"/>
                </a:lnTo>
                <a:lnTo>
                  <a:pt x="1268" y="1440"/>
                </a:lnTo>
                <a:lnTo>
                  <a:pt x="1281" y="1436"/>
                </a:lnTo>
                <a:lnTo>
                  <a:pt x="1292" y="1431"/>
                </a:lnTo>
                <a:lnTo>
                  <a:pt x="1303" y="1426"/>
                </a:lnTo>
                <a:lnTo>
                  <a:pt x="1315" y="1421"/>
                </a:lnTo>
                <a:lnTo>
                  <a:pt x="1326" y="1414"/>
                </a:lnTo>
                <a:lnTo>
                  <a:pt x="1336" y="1408"/>
                </a:lnTo>
                <a:lnTo>
                  <a:pt x="1348" y="1400"/>
                </a:lnTo>
                <a:lnTo>
                  <a:pt x="1358" y="1392"/>
                </a:lnTo>
                <a:lnTo>
                  <a:pt x="1368" y="1384"/>
                </a:lnTo>
                <a:lnTo>
                  <a:pt x="1377" y="1375"/>
                </a:lnTo>
                <a:lnTo>
                  <a:pt x="1386" y="1365"/>
                </a:lnTo>
                <a:lnTo>
                  <a:pt x="1394" y="1355"/>
                </a:lnTo>
                <a:lnTo>
                  <a:pt x="1402" y="1345"/>
                </a:lnTo>
                <a:lnTo>
                  <a:pt x="1410" y="1335"/>
                </a:lnTo>
                <a:lnTo>
                  <a:pt x="1416" y="1325"/>
                </a:lnTo>
                <a:lnTo>
                  <a:pt x="1422" y="1314"/>
                </a:lnTo>
                <a:lnTo>
                  <a:pt x="1433" y="1291"/>
                </a:lnTo>
                <a:lnTo>
                  <a:pt x="1441" y="1268"/>
                </a:lnTo>
                <a:lnTo>
                  <a:pt x="1446" y="1245"/>
                </a:lnTo>
                <a:lnTo>
                  <a:pt x="1450" y="1220"/>
                </a:lnTo>
                <a:lnTo>
                  <a:pt x="1451" y="1196"/>
                </a:lnTo>
                <a:lnTo>
                  <a:pt x="1450" y="1171"/>
                </a:lnTo>
                <a:lnTo>
                  <a:pt x="1447" y="1147"/>
                </a:lnTo>
                <a:lnTo>
                  <a:pt x="1441" y="1123"/>
                </a:lnTo>
                <a:lnTo>
                  <a:pt x="1437" y="1110"/>
                </a:lnTo>
                <a:lnTo>
                  <a:pt x="1433" y="1099"/>
                </a:lnTo>
                <a:lnTo>
                  <a:pt x="1428" y="1087"/>
                </a:lnTo>
                <a:lnTo>
                  <a:pt x="1422" y="1076"/>
                </a:lnTo>
                <a:lnTo>
                  <a:pt x="1416" y="1065"/>
                </a:lnTo>
                <a:lnTo>
                  <a:pt x="1409" y="1054"/>
                </a:lnTo>
                <a:lnTo>
                  <a:pt x="1401" y="1043"/>
                </a:lnTo>
                <a:lnTo>
                  <a:pt x="1393" y="1033"/>
                </a:lnTo>
                <a:lnTo>
                  <a:pt x="1385" y="1023"/>
                </a:lnTo>
                <a:lnTo>
                  <a:pt x="1376" y="1014"/>
                </a:lnTo>
                <a:lnTo>
                  <a:pt x="1367" y="1005"/>
                </a:lnTo>
                <a:lnTo>
                  <a:pt x="1357" y="997"/>
                </a:lnTo>
                <a:lnTo>
                  <a:pt x="1347" y="988"/>
                </a:lnTo>
                <a:lnTo>
                  <a:pt x="1336" y="981"/>
                </a:lnTo>
                <a:lnTo>
                  <a:pt x="1326" y="974"/>
                </a:lnTo>
                <a:lnTo>
                  <a:pt x="1315" y="968"/>
                </a:lnTo>
                <a:lnTo>
                  <a:pt x="1293" y="958"/>
                </a:lnTo>
                <a:lnTo>
                  <a:pt x="1269" y="950"/>
                </a:lnTo>
                <a:lnTo>
                  <a:pt x="1245" y="944"/>
                </a:lnTo>
                <a:lnTo>
                  <a:pt x="1222" y="941"/>
                </a:lnTo>
                <a:lnTo>
                  <a:pt x="1196" y="940"/>
                </a:lnTo>
                <a:lnTo>
                  <a:pt x="1172" y="941"/>
                </a:lnTo>
                <a:lnTo>
                  <a:pt x="1147" y="944"/>
                </a:lnTo>
                <a:lnTo>
                  <a:pt x="1124" y="950"/>
                </a:lnTo>
                <a:lnTo>
                  <a:pt x="1112" y="954"/>
                </a:lnTo>
                <a:lnTo>
                  <a:pt x="1100" y="958"/>
                </a:lnTo>
                <a:lnTo>
                  <a:pt x="1088" y="963"/>
                </a:lnTo>
                <a:lnTo>
                  <a:pt x="1077" y="968"/>
                </a:lnTo>
                <a:lnTo>
                  <a:pt x="1066" y="974"/>
                </a:lnTo>
                <a:lnTo>
                  <a:pt x="1055" y="981"/>
                </a:lnTo>
                <a:lnTo>
                  <a:pt x="1045" y="989"/>
                </a:lnTo>
                <a:lnTo>
                  <a:pt x="1034" y="997"/>
                </a:lnTo>
                <a:close/>
                <a:moveTo>
                  <a:pt x="1752" y="1586"/>
                </a:moveTo>
                <a:lnTo>
                  <a:pt x="1507" y="1386"/>
                </a:lnTo>
                <a:lnTo>
                  <a:pt x="1497" y="1404"/>
                </a:lnTo>
                <a:lnTo>
                  <a:pt x="1486" y="1421"/>
                </a:lnTo>
                <a:lnTo>
                  <a:pt x="1474" y="1437"/>
                </a:lnTo>
                <a:lnTo>
                  <a:pt x="1460" y="1450"/>
                </a:lnTo>
                <a:lnTo>
                  <a:pt x="1447" y="1462"/>
                </a:lnTo>
                <a:lnTo>
                  <a:pt x="1434" y="1472"/>
                </a:lnTo>
                <a:lnTo>
                  <a:pt x="1421" y="1481"/>
                </a:lnTo>
                <a:lnTo>
                  <a:pt x="1409" y="1489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3" y="1515"/>
                </a:lnTo>
                <a:lnTo>
                  <a:pt x="1349" y="1516"/>
                </a:lnTo>
                <a:lnTo>
                  <a:pt x="1496" y="1796"/>
                </a:lnTo>
                <a:lnTo>
                  <a:pt x="1511" y="1790"/>
                </a:lnTo>
                <a:lnTo>
                  <a:pt x="1525" y="1785"/>
                </a:lnTo>
                <a:lnTo>
                  <a:pt x="1553" y="1772"/>
                </a:lnTo>
                <a:lnTo>
                  <a:pt x="1579" y="1757"/>
                </a:lnTo>
                <a:lnTo>
                  <a:pt x="1604" y="1740"/>
                </a:lnTo>
                <a:lnTo>
                  <a:pt x="1626" y="1723"/>
                </a:lnTo>
                <a:lnTo>
                  <a:pt x="1647" y="1706"/>
                </a:lnTo>
                <a:lnTo>
                  <a:pt x="1667" y="1688"/>
                </a:lnTo>
                <a:lnTo>
                  <a:pt x="1684" y="1671"/>
                </a:lnTo>
                <a:lnTo>
                  <a:pt x="1699" y="1654"/>
                </a:lnTo>
                <a:lnTo>
                  <a:pt x="1713" y="1639"/>
                </a:lnTo>
                <a:lnTo>
                  <a:pt x="1735" y="1611"/>
                </a:lnTo>
                <a:lnTo>
                  <a:pt x="1748" y="1593"/>
                </a:lnTo>
                <a:lnTo>
                  <a:pt x="1752" y="1586"/>
                </a:lnTo>
                <a:close/>
                <a:moveTo>
                  <a:pt x="1601" y="656"/>
                </a:moveTo>
                <a:lnTo>
                  <a:pt x="1400" y="902"/>
                </a:lnTo>
                <a:lnTo>
                  <a:pt x="1419" y="912"/>
                </a:lnTo>
                <a:lnTo>
                  <a:pt x="1436" y="923"/>
                </a:lnTo>
                <a:lnTo>
                  <a:pt x="1450" y="936"/>
                </a:lnTo>
                <a:lnTo>
                  <a:pt x="1464" y="948"/>
                </a:lnTo>
                <a:lnTo>
                  <a:pt x="1477" y="961"/>
                </a:lnTo>
                <a:lnTo>
                  <a:pt x="1487" y="974"/>
                </a:lnTo>
                <a:lnTo>
                  <a:pt x="1496" y="987"/>
                </a:lnTo>
                <a:lnTo>
                  <a:pt x="1504" y="1001"/>
                </a:lnTo>
                <a:lnTo>
                  <a:pt x="1511" y="1013"/>
                </a:lnTo>
                <a:lnTo>
                  <a:pt x="1516" y="1024"/>
                </a:lnTo>
                <a:lnTo>
                  <a:pt x="1524" y="1043"/>
                </a:lnTo>
                <a:lnTo>
                  <a:pt x="1528" y="1056"/>
                </a:lnTo>
                <a:lnTo>
                  <a:pt x="1530" y="1061"/>
                </a:lnTo>
                <a:lnTo>
                  <a:pt x="1810" y="912"/>
                </a:lnTo>
                <a:lnTo>
                  <a:pt x="1805" y="898"/>
                </a:lnTo>
                <a:lnTo>
                  <a:pt x="1799" y="884"/>
                </a:lnTo>
                <a:lnTo>
                  <a:pt x="1785" y="855"/>
                </a:lnTo>
                <a:lnTo>
                  <a:pt x="1771" y="830"/>
                </a:lnTo>
                <a:lnTo>
                  <a:pt x="1755" y="806"/>
                </a:lnTo>
                <a:lnTo>
                  <a:pt x="1738" y="783"/>
                </a:lnTo>
                <a:lnTo>
                  <a:pt x="1720" y="762"/>
                </a:lnTo>
                <a:lnTo>
                  <a:pt x="1703" y="743"/>
                </a:lnTo>
                <a:lnTo>
                  <a:pt x="1685" y="725"/>
                </a:lnTo>
                <a:lnTo>
                  <a:pt x="1669" y="709"/>
                </a:lnTo>
                <a:lnTo>
                  <a:pt x="1652" y="696"/>
                </a:lnTo>
                <a:lnTo>
                  <a:pt x="1626" y="675"/>
                </a:lnTo>
                <a:lnTo>
                  <a:pt x="1608" y="661"/>
                </a:lnTo>
                <a:lnTo>
                  <a:pt x="1601" y="656"/>
                </a:lnTo>
                <a:close/>
                <a:moveTo>
                  <a:pt x="794" y="1745"/>
                </a:moveTo>
                <a:lnTo>
                  <a:pt x="994" y="1500"/>
                </a:lnTo>
                <a:lnTo>
                  <a:pt x="976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0" y="1453"/>
                </a:lnTo>
                <a:lnTo>
                  <a:pt x="919" y="1441"/>
                </a:lnTo>
                <a:lnTo>
                  <a:pt x="908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9"/>
                </a:lnTo>
                <a:lnTo>
                  <a:pt x="878" y="1378"/>
                </a:lnTo>
                <a:lnTo>
                  <a:pt x="870" y="1358"/>
                </a:lnTo>
                <a:lnTo>
                  <a:pt x="866" y="1346"/>
                </a:lnTo>
                <a:lnTo>
                  <a:pt x="865" y="1341"/>
                </a:lnTo>
                <a:lnTo>
                  <a:pt x="585" y="1489"/>
                </a:lnTo>
                <a:lnTo>
                  <a:pt x="590" y="1504"/>
                </a:lnTo>
                <a:lnTo>
                  <a:pt x="596" y="1518"/>
                </a:lnTo>
                <a:lnTo>
                  <a:pt x="609" y="1545"/>
                </a:lnTo>
                <a:lnTo>
                  <a:pt x="623" y="1572"/>
                </a:lnTo>
                <a:lnTo>
                  <a:pt x="639" y="1596"/>
                </a:lnTo>
                <a:lnTo>
                  <a:pt x="657" y="1618"/>
                </a:lnTo>
                <a:lnTo>
                  <a:pt x="674" y="1640"/>
                </a:lnTo>
                <a:lnTo>
                  <a:pt x="692" y="1659"/>
                </a:lnTo>
                <a:lnTo>
                  <a:pt x="710" y="1676"/>
                </a:lnTo>
                <a:lnTo>
                  <a:pt x="726" y="1692"/>
                </a:lnTo>
                <a:lnTo>
                  <a:pt x="742" y="1706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1" y="982"/>
                </a:lnTo>
                <a:lnTo>
                  <a:pt x="921" y="964"/>
                </a:lnTo>
                <a:lnTo>
                  <a:pt x="932" y="947"/>
                </a:lnTo>
                <a:lnTo>
                  <a:pt x="944" y="932"/>
                </a:lnTo>
                <a:lnTo>
                  <a:pt x="957" y="918"/>
                </a:lnTo>
                <a:lnTo>
                  <a:pt x="971" y="906"/>
                </a:lnTo>
                <a:lnTo>
                  <a:pt x="984" y="895"/>
                </a:lnTo>
                <a:lnTo>
                  <a:pt x="997" y="886"/>
                </a:lnTo>
                <a:lnTo>
                  <a:pt x="1009" y="879"/>
                </a:lnTo>
                <a:lnTo>
                  <a:pt x="1021" y="872"/>
                </a:lnTo>
                <a:lnTo>
                  <a:pt x="1033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1" y="572"/>
                </a:lnTo>
                <a:lnTo>
                  <a:pt x="907" y="577"/>
                </a:lnTo>
                <a:lnTo>
                  <a:pt x="892" y="583"/>
                </a:lnTo>
                <a:lnTo>
                  <a:pt x="865" y="596"/>
                </a:lnTo>
                <a:lnTo>
                  <a:pt x="839" y="612"/>
                </a:lnTo>
                <a:lnTo>
                  <a:pt x="814" y="628"/>
                </a:lnTo>
                <a:lnTo>
                  <a:pt x="792" y="644"/>
                </a:lnTo>
                <a:lnTo>
                  <a:pt x="770" y="662"/>
                </a:lnTo>
                <a:lnTo>
                  <a:pt x="751" y="680"/>
                </a:lnTo>
                <a:lnTo>
                  <a:pt x="734" y="697"/>
                </a:lnTo>
                <a:lnTo>
                  <a:pt x="719" y="714"/>
                </a:lnTo>
                <a:lnTo>
                  <a:pt x="704" y="729"/>
                </a:lnTo>
                <a:lnTo>
                  <a:pt x="683" y="757"/>
                </a:lnTo>
                <a:lnTo>
                  <a:pt x="670" y="775"/>
                </a:lnTo>
                <a:lnTo>
                  <a:pt x="666" y="782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89" name="Freeform 7"/>
          <p:cNvSpPr>
            <a:spLocks noEditPoints="1"/>
          </p:cNvSpPr>
          <p:nvPr/>
        </p:nvSpPr>
        <p:spPr bwMode="auto">
          <a:xfrm>
            <a:off x="1546225" y="2054225"/>
            <a:ext cx="3181350" cy="3221038"/>
          </a:xfrm>
          <a:custGeom>
            <a:avLst/>
            <a:gdLst>
              <a:gd name="T0" fmla="*/ 608013 w 4008"/>
              <a:gd name="T1" fmla="*/ 379506 h 4057"/>
              <a:gd name="T2" fmla="*/ 769938 w 4008"/>
              <a:gd name="T3" fmla="*/ 285027 h 4057"/>
              <a:gd name="T4" fmla="*/ 954088 w 4008"/>
              <a:gd name="T5" fmla="*/ 159583 h 4057"/>
              <a:gd name="T6" fmla="*/ 1132681 w 4008"/>
              <a:gd name="T7" fmla="*/ 114328 h 4057"/>
              <a:gd name="T8" fmla="*/ 1334294 w 4008"/>
              <a:gd name="T9" fmla="*/ 46049 h 4057"/>
              <a:gd name="T10" fmla="*/ 1520031 w 4008"/>
              <a:gd name="T11" fmla="*/ 26994 h 4057"/>
              <a:gd name="T12" fmla="*/ 1730375 w 4008"/>
              <a:gd name="T13" fmla="*/ 42079 h 4057"/>
              <a:gd name="T14" fmla="*/ 1916906 w 4008"/>
              <a:gd name="T15" fmla="*/ 42079 h 4057"/>
              <a:gd name="T16" fmla="*/ 2123281 w 4008"/>
              <a:gd name="T17" fmla="*/ 156407 h 4057"/>
              <a:gd name="T18" fmla="*/ 2301875 w 4008"/>
              <a:gd name="T19" fmla="*/ 180226 h 4057"/>
              <a:gd name="T20" fmla="*/ 2414588 w 4008"/>
              <a:gd name="T21" fmla="*/ 412058 h 4057"/>
              <a:gd name="T22" fmla="*/ 2634456 w 4008"/>
              <a:gd name="T23" fmla="*/ 400149 h 4057"/>
              <a:gd name="T24" fmla="*/ 2759869 w 4008"/>
              <a:gd name="T25" fmla="*/ 610544 h 4057"/>
              <a:gd name="T26" fmla="*/ 2907506 w 4008"/>
              <a:gd name="T27" fmla="*/ 714551 h 4057"/>
              <a:gd name="T28" fmla="*/ 3000375 w 4008"/>
              <a:gd name="T29" fmla="*/ 963850 h 4057"/>
              <a:gd name="T30" fmla="*/ 3096419 w 4008"/>
              <a:gd name="T31" fmla="*/ 1116288 h 4057"/>
              <a:gd name="T32" fmla="*/ 3110706 w 4008"/>
              <a:gd name="T33" fmla="*/ 1311598 h 4057"/>
              <a:gd name="T34" fmla="*/ 3175000 w 4008"/>
              <a:gd name="T35" fmla="*/ 1483885 h 4057"/>
              <a:gd name="T36" fmla="*/ 3131344 w 4008"/>
              <a:gd name="T37" fmla="*/ 1734772 h 4057"/>
              <a:gd name="T38" fmla="*/ 3151981 w 4008"/>
              <a:gd name="T39" fmla="*/ 1918967 h 4057"/>
              <a:gd name="T40" fmla="*/ 3044031 w 4008"/>
              <a:gd name="T41" fmla="*/ 2143654 h 4057"/>
              <a:gd name="T42" fmla="*/ 3005138 w 4008"/>
              <a:gd name="T43" fmla="*/ 2324673 h 4057"/>
              <a:gd name="T44" fmla="*/ 2866231 w 4008"/>
              <a:gd name="T45" fmla="*/ 2496959 h 4057"/>
              <a:gd name="T46" fmla="*/ 2770188 w 4008"/>
              <a:gd name="T47" fmla="*/ 2657337 h 4057"/>
              <a:gd name="T48" fmla="*/ 2597944 w 4008"/>
              <a:gd name="T49" fmla="*/ 2821683 h 4057"/>
              <a:gd name="T50" fmla="*/ 2463006 w 4008"/>
              <a:gd name="T51" fmla="*/ 2949509 h 4057"/>
              <a:gd name="T52" fmla="*/ 2242344 w 4008"/>
              <a:gd name="T53" fmla="*/ 3024139 h 4057"/>
              <a:gd name="T54" fmla="*/ 2105819 w 4008"/>
              <a:gd name="T55" fmla="*/ 3135292 h 4057"/>
              <a:gd name="T56" fmla="*/ 1847056 w 4008"/>
              <a:gd name="T57" fmla="*/ 3032873 h 4057"/>
              <a:gd name="T58" fmla="*/ 1742281 w 4008"/>
              <a:gd name="T59" fmla="*/ 3218656 h 4057"/>
              <a:gd name="T60" fmla="*/ 1648619 w 4008"/>
              <a:gd name="T61" fmla="*/ 3053515 h 4057"/>
              <a:gd name="T62" fmla="*/ 1415256 w 4008"/>
              <a:gd name="T63" fmla="*/ 3200395 h 4057"/>
              <a:gd name="T64" fmla="*/ 1250950 w 4008"/>
              <a:gd name="T65" fmla="*/ 3125765 h 4057"/>
              <a:gd name="T66" fmla="*/ 1016000 w 4008"/>
              <a:gd name="T67" fmla="*/ 3083685 h 4057"/>
              <a:gd name="T68" fmla="*/ 865981 w 4008"/>
              <a:gd name="T69" fmla="*/ 2979678 h 4057"/>
              <a:gd name="T70" fmla="*/ 644525 w 4008"/>
              <a:gd name="T71" fmla="*/ 2872496 h 4057"/>
              <a:gd name="T72" fmla="*/ 550069 w 4008"/>
              <a:gd name="T73" fmla="*/ 2715295 h 4057"/>
              <a:gd name="T74" fmla="*/ 350838 w 4008"/>
              <a:gd name="T75" fmla="*/ 2582706 h 4057"/>
              <a:gd name="T76" fmla="*/ 359569 w 4008"/>
              <a:gd name="T77" fmla="*/ 2361195 h 4057"/>
              <a:gd name="T78" fmla="*/ 130175 w 4008"/>
              <a:gd name="T79" fmla="*/ 2211933 h 4057"/>
              <a:gd name="T80" fmla="*/ 203994 w 4008"/>
              <a:gd name="T81" fmla="*/ 2005507 h 4057"/>
              <a:gd name="T82" fmla="*/ 22225 w 4008"/>
              <a:gd name="T83" fmla="*/ 1819724 h 4057"/>
              <a:gd name="T84" fmla="*/ 141288 w 4008"/>
              <a:gd name="T85" fmla="*/ 1633940 h 4057"/>
              <a:gd name="T86" fmla="*/ 12700 w 4008"/>
              <a:gd name="T87" fmla="*/ 1415605 h 4057"/>
              <a:gd name="T88" fmla="*/ 82550 w 4008"/>
              <a:gd name="T89" fmla="*/ 1248083 h 4057"/>
              <a:gd name="T90" fmla="*/ 121444 w 4008"/>
              <a:gd name="T91" fmla="*/ 1028954 h 4057"/>
              <a:gd name="T92" fmla="*/ 223838 w 4008"/>
              <a:gd name="T93" fmla="*/ 873340 h 4057"/>
              <a:gd name="T94" fmla="*/ 307181 w 4008"/>
              <a:gd name="T95" fmla="*/ 674854 h 4057"/>
              <a:gd name="T96" fmla="*/ 430213 w 4008"/>
              <a:gd name="T97" fmla="*/ 535119 h 4057"/>
              <a:gd name="T98" fmla="*/ 1311275 w 4008"/>
              <a:gd name="T99" fmla="*/ 1560103 h 4057"/>
              <a:gd name="T100" fmla="*/ 1430338 w 4008"/>
              <a:gd name="T101" fmla="*/ 1826869 h 4057"/>
              <a:gd name="T102" fmla="*/ 1727994 w 4008"/>
              <a:gd name="T103" fmla="*/ 1855451 h 4057"/>
              <a:gd name="T104" fmla="*/ 1897063 w 4008"/>
              <a:gd name="T105" fmla="*/ 1618061 h 4057"/>
              <a:gd name="T106" fmla="*/ 1778000 w 4008"/>
              <a:gd name="T107" fmla="*/ 1350502 h 4057"/>
              <a:gd name="T108" fmla="*/ 1480344 w 4008"/>
              <a:gd name="T109" fmla="*/ 1321920 h 4057"/>
              <a:gd name="T110" fmla="*/ 1847850 w 4008"/>
              <a:gd name="T111" fmla="*/ 1978513 h 4057"/>
              <a:gd name="T112" fmla="*/ 2281238 w 4008"/>
              <a:gd name="T113" fmla="*/ 2134126 h 4057"/>
              <a:gd name="T114" fmla="*/ 2025650 w 4008"/>
              <a:gd name="T115" fmla="*/ 1392581 h 4057"/>
              <a:gd name="T116" fmla="*/ 2131219 w 4008"/>
              <a:gd name="T117" fmla="*/ 905892 h 4057"/>
              <a:gd name="T118" fmla="*/ 1184275 w 4008"/>
              <a:gd name="T119" fmla="*/ 1772881 h 4057"/>
              <a:gd name="T120" fmla="*/ 1093788 w 4008"/>
              <a:gd name="T121" fmla="*/ 2288152 h 4057"/>
              <a:gd name="T122" fmla="*/ 1257300 w 4008"/>
              <a:gd name="T123" fmla="*/ 792358 h 4057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w 4008"/>
              <a:gd name="T187" fmla="*/ 0 h 4057"/>
              <a:gd name="T188" fmla="*/ 4008 w 4008"/>
              <a:gd name="T189" fmla="*/ 4057 h 4057"/>
            </a:gdLst>
            <a:ahLst/>
            <a:cxnLst>
              <a:cxn ang="T124">
                <a:pos x="T0" y="T1"/>
              </a:cxn>
              <a:cxn ang="T125">
                <a:pos x="T2" y="T3"/>
              </a:cxn>
              <a:cxn ang="T126">
                <a:pos x="T4" y="T5"/>
              </a:cxn>
              <a:cxn ang="T127">
                <a:pos x="T6" y="T7"/>
              </a:cxn>
              <a:cxn ang="T128">
                <a:pos x="T8" y="T9"/>
              </a:cxn>
              <a:cxn ang="T129">
                <a:pos x="T10" y="T11"/>
              </a:cxn>
              <a:cxn ang="T130">
                <a:pos x="T12" y="T13"/>
              </a:cxn>
              <a:cxn ang="T131">
                <a:pos x="T14" y="T15"/>
              </a:cxn>
              <a:cxn ang="T132">
                <a:pos x="T16" y="T17"/>
              </a:cxn>
              <a:cxn ang="T133">
                <a:pos x="T18" y="T19"/>
              </a:cxn>
              <a:cxn ang="T134">
                <a:pos x="T20" y="T21"/>
              </a:cxn>
              <a:cxn ang="T135">
                <a:pos x="T22" y="T23"/>
              </a:cxn>
              <a:cxn ang="T136">
                <a:pos x="T24" y="T25"/>
              </a:cxn>
              <a:cxn ang="T137">
                <a:pos x="T26" y="T27"/>
              </a:cxn>
              <a:cxn ang="T138">
                <a:pos x="T28" y="T29"/>
              </a:cxn>
              <a:cxn ang="T139">
                <a:pos x="T30" y="T31"/>
              </a:cxn>
              <a:cxn ang="T140">
                <a:pos x="T32" y="T33"/>
              </a:cxn>
              <a:cxn ang="T141">
                <a:pos x="T34" y="T35"/>
              </a:cxn>
              <a:cxn ang="T142">
                <a:pos x="T36" y="T37"/>
              </a:cxn>
              <a:cxn ang="T143">
                <a:pos x="T38" y="T39"/>
              </a:cxn>
              <a:cxn ang="T144">
                <a:pos x="T40" y="T41"/>
              </a:cxn>
              <a:cxn ang="T145">
                <a:pos x="T42" y="T43"/>
              </a:cxn>
              <a:cxn ang="T146">
                <a:pos x="T44" y="T45"/>
              </a:cxn>
              <a:cxn ang="T147">
                <a:pos x="T46" y="T47"/>
              </a:cxn>
              <a:cxn ang="T148">
                <a:pos x="T48" y="T49"/>
              </a:cxn>
              <a:cxn ang="T149">
                <a:pos x="T50" y="T51"/>
              </a:cxn>
              <a:cxn ang="T150">
                <a:pos x="T52" y="T53"/>
              </a:cxn>
              <a:cxn ang="T151">
                <a:pos x="T54" y="T55"/>
              </a:cxn>
              <a:cxn ang="T152">
                <a:pos x="T56" y="T57"/>
              </a:cxn>
              <a:cxn ang="T153">
                <a:pos x="T58" y="T59"/>
              </a:cxn>
              <a:cxn ang="T154">
                <a:pos x="T60" y="T61"/>
              </a:cxn>
              <a:cxn ang="T155">
                <a:pos x="T62" y="T63"/>
              </a:cxn>
              <a:cxn ang="T156">
                <a:pos x="T64" y="T65"/>
              </a:cxn>
              <a:cxn ang="T157">
                <a:pos x="T66" y="T67"/>
              </a:cxn>
              <a:cxn ang="T158">
                <a:pos x="T68" y="T69"/>
              </a:cxn>
              <a:cxn ang="T159">
                <a:pos x="T70" y="T71"/>
              </a:cxn>
              <a:cxn ang="T160">
                <a:pos x="T72" y="T73"/>
              </a:cxn>
              <a:cxn ang="T161">
                <a:pos x="T74" y="T75"/>
              </a:cxn>
              <a:cxn ang="T162">
                <a:pos x="T76" y="T77"/>
              </a:cxn>
              <a:cxn ang="T163">
                <a:pos x="T78" y="T79"/>
              </a:cxn>
              <a:cxn ang="T164">
                <a:pos x="T80" y="T81"/>
              </a:cxn>
              <a:cxn ang="T165">
                <a:pos x="T82" y="T83"/>
              </a:cxn>
              <a:cxn ang="T166">
                <a:pos x="T84" y="T85"/>
              </a:cxn>
              <a:cxn ang="T167">
                <a:pos x="T86" y="T87"/>
              </a:cxn>
              <a:cxn ang="T168">
                <a:pos x="T88" y="T89"/>
              </a:cxn>
              <a:cxn ang="T169">
                <a:pos x="T90" y="T91"/>
              </a:cxn>
              <a:cxn ang="T170">
                <a:pos x="T92" y="T93"/>
              </a:cxn>
              <a:cxn ang="T171">
                <a:pos x="T94" y="T95"/>
              </a:cxn>
              <a:cxn ang="T172">
                <a:pos x="T96" y="T97"/>
              </a:cxn>
              <a:cxn ang="T173">
                <a:pos x="T98" y="T99"/>
              </a:cxn>
              <a:cxn ang="T174">
                <a:pos x="T100" y="T101"/>
              </a:cxn>
              <a:cxn ang="T175">
                <a:pos x="T102" y="T103"/>
              </a:cxn>
              <a:cxn ang="T176">
                <a:pos x="T104" y="T105"/>
              </a:cxn>
              <a:cxn ang="T177">
                <a:pos x="T106" y="T107"/>
              </a:cxn>
              <a:cxn ang="T178">
                <a:pos x="T108" y="T109"/>
              </a:cxn>
              <a:cxn ang="T179">
                <a:pos x="T110" y="T111"/>
              </a:cxn>
              <a:cxn ang="T180">
                <a:pos x="T112" y="T113"/>
              </a:cxn>
              <a:cxn ang="T181">
                <a:pos x="T114" y="T115"/>
              </a:cxn>
              <a:cxn ang="T182">
                <a:pos x="T116" y="T117"/>
              </a:cxn>
              <a:cxn ang="T183">
                <a:pos x="T118" y="T119"/>
              </a:cxn>
              <a:cxn ang="T184">
                <a:pos x="T120" y="T121"/>
              </a:cxn>
              <a:cxn ang="T185">
                <a:pos x="T122" y="T123"/>
              </a:cxn>
            </a:cxnLst>
            <a:rect l="T186" t="T187" r="T188" b="T189"/>
            <a:pathLst>
              <a:path w="4008" h="4057">
                <a:moveTo>
                  <a:pt x="562" y="683"/>
                </a:moveTo>
                <a:lnTo>
                  <a:pt x="659" y="746"/>
                </a:lnTo>
                <a:lnTo>
                  <a:pt x="667" y="752"/>
                </a:lnTo>
                <a:lnTo>
                  <a:pt x="673" y="759"/>
                </a:lnTo>
                <a:lnTo>
                  <a:pt x="678" y="765"/>
                </a:lnTo>
                <a:lnTo>
                  <a:pt x="683" y="773"/>
                </a:lnTo>
                <a:lnTo>
                  <a:pt x="721" y="733"/>
                </a:lnTo>
                <a:lnTo>
                  <a:pt x="761" y="696"/>
                </a:lnTo>
                <a:lnTo>
                  <a:pt x="801" y="659"/>
                </a:lnTo>
                <a:lnTo>
                  <a:pt x="843" y="622"/>
                </a:lnTo>
                <a:lnTo>
                  <a:pt x="778" y="532"/>
                </a:lnTo>
                <a:lnTo>
                  <a:pt x="774" y="526"/>
                </a:lnTo>
                <a:lnTo>
                  <a:pt x="771" y="520"/>
                </a:lnTo>
                <a:lnTo>
                  <a:pt x="769" y="513"/>
                </a:lnTo>
                <a:lnTo>
                  <a:pt x="767" y="506"/>
                </a:lnTo>
                <a:lnTo>
                  <a:pt x="766" y="498"/>
                </a:lnTo>
                <a:lnTo>
                  <a:pt x="765" y="491"/>
                </a:lnTo>
                <a:lnTo>
                  <a:pt x="765" y="485"/>
                </a:lnTo>
                <a:lnTo>
                  <a:pt x="766" y="478"/>
                </a:lnTo>
                <a:lnTo>
                  <a:pt x="767" y="471"/>
                </a:lnTo>
                <a:lnTo>
                  <a:pt x="769" y="464"/>
                </a:lnTo>
                <a:lnTo>
                  <a:pt x="772" y="458"/>
                </a:lnTo>
                <a:lnTo>
                  <a:pt x="775" y="452"/>
                </a:lnTo>
                <a:lnTo>
                  <a:pt x="779" y="446"/>
                </a:lnTo>
                <a:lnTo>
                  <a:pt x="784" y="441"/>
                </a:lnTo>
                <a:lnTo>
                  <a:pt x="789" y="435"/>
                </a:lnTo>
                <a:lnTo>
                  <a:pt x="795" y="430"/>
                </a:lnTo>
                <a:lnTo>
                  <a:pt x="890" y="362"/>
                </a:lnTo>
                <a:lnTo>
                  <a:pt x="896" y="358"/>
                </a:lnTo>
                <a:lnTo>
                  <a:pt x="902" y="355"/>
                </a:lnTo>
                <a:lnTo>
                  <a:pt x="909" y="352"/>
                </a:lnTo>
                <a:lnTo>
                  <a:pt x="916" y="351"/>
                </a:lnTo>
                <a:lnTo>
                  <a:pt x="922" y="349"/>
                </a:lnTo>
                <a:lnTo>
                  <a:pt x="929" y="349"/>
                </a:lnTo>
                <a:lnTo>
                  <a:pt x="936" y="349"/>
                </a:lnTo>
                <a:lnTo>
                  <a:pt x="943" y="350"/>
                </a:lnTo>
                <a:lnTo>
                  <a:pt x="951" y="351"/>
                </a:lnTo>
                <a:lnTo>
                  <a:pt x="957" y="353"/>
                </a:lnTo>
                <a:lnTo>
                  <a:pt x="964" y="356"/>
                </a:lnTo>
                <a:lnTo>
                  <a:pt x="970" y="359"/>
                </a:lnTo>
                <a:lnTo>
                  <a:pt x="976" y="363"/>
                </a:lnTo>
                <a:lnTo>
                  <a:pt x="981" y="368"/>
                </a:lnTo>
                <a:lnTo>
                  <a:pt x="986" y="374"/>
                </a:lnTo>
                <a:lnTo>
                  <a:pt x="991" y="380"/>
                </a:lnTo>
                <a:lnTo>
                  <a:pt x="1056" y="470"/>
                </a:lnTo>
                <a:lnTo>
                  <a:pt x="1103" y="442"/>
                </a:lnTo>
                <a:lnTo>
                  <a:pt x="1150" y="416"/>
                </a:lnTo>
                <a:lnTo>
                  <a:pt x="1197" y="391"/>
                </a:lnTo>
                <a:lnTo>
                  <a:pt x="1246" y="367"/>
                </a:lnTo>
                <a:lnTo>
                  <a:pt x="1198" y="270"/>
                </a:lnTo>
                <a:lnTo>
                  <a:pt x="1196" y="263"/>
                </a:lnTo>
                <a:lnTo>
                  <a:pt x="1194" y="256"/>
                </a:lnTo>
                <a:lnTo>
                  <a:pt x="1192" y="249"/>
                </a:lnTo>
                <a:lnTo>
                  <a:pt x="1192" y="241"/>
                </a:lnTo>
                <a:lnTo>
                  <a:pt x="1192" y="234"/>
                </a:lnTo>
                <a:lnTo>
                  <a:pt x="1192" y="227"/>
                </a:lnTo>
                <a:lnTo>
                  <a:pt x="1194" y="220"/>
                </a:lnTo>
                <a:lnTo>
                  <a:pt x="1196" y="214"/>
                </a:lnTo>
                <a:lnTo>
                  <a:pt x="1198" y="207"/>
                </a:lnTo>
                <a:lnTo>
                  <a:pt x="1202" y="201"/>
                </a:lnTo>
                <a:lnTo>
                  <a:pt x="1206" y="195"/>
                </a:lnTo>
                <a:lnTo>
                  <a:pt x="1211" y="190"/>
                </a:lnTo>
                <a:lnTo>
                  <a:pt x="1215" y="185"/>
                </a:lnTo>
                <a:lnTo>
                  <a:pt x="1221" y="179"/>
                </a:lnTo>
                <a:lnTo>
                  <a:pt x="1227" y="175"/>
                </a:lnTo>
                <a:lnTo>
                  <a:pt x="1233" y="172"/>
                </a:lnTo>
                <a:lnTo>
                  <a:pt x="1338" y="123"/>
                </a:lnTo>
                <a:lnTo>
                  <a:pt x="1345" y="120"/>
                </a:lnTo>
                <a:lnTo>
                  <a:pt x="1352" y="117"/>
                </a:lnTo>
                <a:lnTo>
                  <a:pt x="1359" y="115"/>
                </a:lnTo>
                <a:lnTo>
                  <a:pt x="1366" y="115"/>
                </a:lnTo>
                <a:lnTo>
                  <a:pt x="1373" y="115"/>
                </a:lnTo>
                <a:lnTo>
                  <a:pt x="1380" y="115"/>
                </a:lnTo>
                <a:lnTo>
                  <a:pt x="1387" y="117"/>
                </a:lnTo>
                <a:lnTo>
                  <a:pt x="1394" y="120"/>
                </a:lnTo>
                <a:lnTo>
                  <a:pt x="1401" y="122"/>
                </a:lnTo>
                <a:lnTo>
                  <a:pt x="1407" y="126"/>
                </a:lnTo>
                <a:lnTo>
                  <a:pt x="1412" y="129"/>
                </a:lnTo>
                <a:lnTo>
                  <a:pt x="1418" y="134"/>
                </a:lnTo>
                <a:lnTo>
                  <a:pt x="1423" y="139"/>
                </a:lnTo>
                <a:lnTo>
                  <a:pt x="1427" y="144"/>
                </a:lnTo>
                <a:lnTo>
                  <a:pt x="1432" y="150"/>
                </a:lnTo>
                <a:lnTo>
                  <a:pt x="1435" y="156"/>
                </a:lnTo>
                <a:lnTo>
                  <a:pt x="1485" y="262"/>
                </a:lnTo>
                <a:lnTo>
                  <a:pt x="1488" y="269"/>
                </a:lnTo>
                <a:lnTo>
                  <a:pt x="1490" y="276"/>
                </a:lnTo>
                <a:lnTo>
                  <a:pt x="1542" y="262"/>
                </a:lnTo>
                <a:lnTo>
                  <a:pt x="1594" y="249"/>
                </a:lnTo>
                <a:lnTo>
                  <a:pt x="1645" y="237"/>
                </a:lnTo>
                <a:lnTo>
                  <a:pt x="1697" y="227"/>
                </a:lnTo>
                <a:lnTo>
                  <a:pt x="1670" y="118"/>
                </a:lnTo>
                <a:lnTo>
                  <a:pt x="1668" y="111"/>
                </a:lnTo>
                <a:lnTo>
                  <a:pt x="1668" y="104"/>
                </a:lnTo>
                <a:lnTo>
                  <a:pt x="1668" y="97"/>
                </a:lnTo>
                <a:lnTo>
                  <a:pt x="1668" y="90"/>
                </a:lnTo>
                <a:lnTo>
                  <a:pt x="1670" y="83"/>
                </a:lnTo>
                <a:lnTo>
                  <a:pt x="1672" y="76"/>
                </a:lnTo>
                <a:lnTo>
                  <a:pt x="1674" y="70"/>
                </a:lnTo>
                <a:lnTo>
                  <a:pt x="1678" y="64"/>
                </a:lnTo>
                <a:lnTo>
                  <a:pt x="1681" y="58"/>
                </a:lnTo>
                <a:lnTo>
                  <a:pt x="1686" y="52"/>
                </a:lnTo>
                <a:lnTo>
                  <a:pt x="1691" y="47"/>
                </a:lnTo>
                <a:lnTo>
                  <a:pt x="1696" y="42"/>
                </a:lnTo>
                <a:lnTo>
                  <a:pt x="1702" y="38"/>
                </a:lnTo>
                <a:lnTo>
                  <a:pt x="1708" y="35"/>
                </a:lnTo>
                <a:lnTo>
                  <a:pt x="1716" y="32"/>
                </a:lnTo>
                <a:lnTo>
                  <a:pt x="1723" y="30"/>
                </a:lnTo>
                <a:lnTo>
                  <a:pt x="1834" y="2"/>
                </a:lnTo>
                <a:lnTo>
                  <a:pt x="1843" y="0"/>
                </a:lnTo>
                <a:lnTo>
                  <a:pt x="1850" y="0"/>
                </a:lnTo>
                <a:lnTo>
                  <a:pt x="1857" y="0"/>
                </a:lnTo>
                <a:lnTo>
                  <a:pt x="1864" y="0"/>
                </a:lnTo>
                <a:lnTo>
                  <a:pt x="1871" y="2"/>
                </a:lnTo>
                <a:lnTo>
                  <a:pt x="1877" y="4"/>
                </a:lnTo>
                <a:lnTo>
                  <a:pt x="1884" y="6"/>
                </a:lnTo>
                <a:lnTo>
                  <a:pt x="1890" y="10"/>
                </a:lnTo>
                <a:lnTo>
                  <a:pt x="1895" y="14"/>
                </a:lnTo>
                <a:lnTo>
                  <a:pt x="1901" y="18"/>
                </a:lnTo>
                <a:lnTo>
                  <a:pt x="1907" y="23"/>
                </a:lnTo>
                <a:lnTo>
                  <a:pt x="1911" y="28"/>
                </a:lnTo>
                <a:lnTo>
                  <a:pt x="1915" y="34"/>
                </a:lnTo>
                <a:lnTo>
                  <a:pt x="1919" y="40"/>
                </a:lnTo>
                <a:lnTo>
                  <a:pt x="1921" y="47"/>
                </a:lnTo>
                <a:lnTo>
                  <a:pt x="1924" y="54"/>
                </a:lnTo>
                <a:lnTo>
                  <a:pt x="1952" y="166"/>
                </a:lnTo>
                <a:lnTo>
                  <a:pt x="1953" y="175"/>
                </a:lnTo>
                <a:lnTo>
                  <a:pt x="1954" y="185"/>
                </a:lnTo>
                <a:lnTo>
                  <a:pt x="1954" y="193"/>
                </a:lnTo>
                <a:lnTo>
                  <a:pt x="1952" y="202"/>
                </a:lnTo>
                <a:lnTo>
                  <a:pt x="2003" y="201"/>
                </a:lnTo>
                <a:lnTo>
                  <a:pt x="2054" y="201"/>
                </a:lnTo>
                <a:lnTo>
                  <a:pt x="2105" y="203"/>
                </a:lnTo>
                <a:lnTo>
                  <a:pt x="2155" y="207"/>
                </a:lnTo>
                <a:lnTo>
                  <a:pt x="2155" y="198"/>
                </a:lnTo>
                <a:lnTo>
                  <a:pt x="2157" y="189"/>
                </a:lnTo>
                <a:lnTo>
                  <a:pt x="2174" y="74"/>
                </a:lnTo>
                <a:lnTo>
                  <a:pt x="2175" y="67"/>
                </a:lnTo>
                <a:lnTo>
                  <a:pt x="2177" y="60"/>
                </a:lnTo>
                <a:lnTo>
                  <a:pt x="2180" y="53"/>
                </a:lnTo>
                <a:lnTo>
                  <a:pt x="2183" y="47"/>
                </a:lnTo>
                <a:lnTo>
                  <a:pt x="2187" y="41"/>
                </a:lnTo>
                <a:lnTo>
                  <a:pt x="2192" y="36"/>
                </a:lnTo>
                <a:lnTo>
                  <a:pt x="2197" y="31"/>
                </a:lnTo>
                <a:lnTo>
                  <a:pt x="2202" y="26"/>
                </a:lnTo>
                <a:lnTo>
                  <a:pt x="2208" y="23"/>
                </a:lnTo>
                <a:lnTo>
                  <a:pt x="2214" y="19"/>
                </a:lnTo>
                <a:lnTo>
                  <a:pt x="2221" y="17"/>
                </a:lnTo>
                <a:lnTo>
                  <a:pt x="2228" y="15"/>
                </a:lnTo>
                <a:lnTo>
                  <a:pt x="2235" y="13"/>
                </a:lnTo>
                <a:lnTo>
                  <a:pt x="2242" y="12"/>
                </a:lnTo>
                <a:lnTo>
                  <a:pt x="2249" y="12"/>
                </a:lnTo>
                <a:lnTo>
                  <a:pt x="2256" y="13"/>
                </a:lnTo>
                <a:lnTo>
                  <a:pt x="2371" y="30"/>
                </a:lnTo>
                <a:lnTo>
                  <a:pt x="2378" y="32"/>
                </a:lnTo>
                <a:lnTo>
                  <a:pt x="2385" y="34"/>
                </a:lnTo>
                <a:lnTo>
                  <a:pt x="2392" y="36"/>
                </a:lnTo>
                <a:lnTo>
                  <a:pt x="2398" y="40"/>
                </a:lnTo>
                <a:lnTo>
                  <a:pt x="2404" y="44"/>
                </a:lnTo>
                <a:lnTo>
                  <a:pt x="2409" y="48"/>
                </a:lnTo>
                <a:lnTo>
                  <a:pt x="2415" y="53"/>
                </a:lnTo>
                <a:lnTo>
                  <a:pt x="2419" y="59"/>
                </a:lnTo>
                <a:lnTo>
                  <a:pt x="2423" y="65"/>
                </a:lnTo>
                <a:lnTo>
                  <a:pt x="2426" y="71"/>
                </a:lnTo>
                <a:lnTo>
                  <a:pt x="2429" y="78"/>
                </a:lnTo>
                <a:lnTo>
                  <a:pt x="2431" y="84"/>
                </a:lnTo>
                <a:lnTo>
                  <a:pt x="2433" y="91"/>
                </a:lnTo>
                <a:lnTo>
                  <a:pt x="2433" y="98"/>
                </a:lnTo>
                <a:lnTo>
                  <a:pt x="2433" y="105"/>
                </a:lnTo>
                <a:lnTo>
                  <a:pt x="2433" y="113"/>
                </a:lnTo>
                <a:lnTo>
                  <a:pt x="2416" y="228"/>
                </a:lnTo>
                <a:lnTo>
                  <a:pt x="2414" y="236"/>
                </a:lnTo>
                <a:lnTo>
                  <a:pt x="2410" y="245"/>
                </a:lnTo>
                <a:lnTo>
                  <a:pt x="2464" y="258"/>
                </a:lnTo>
                <a:lnTo>
                  <a:pt x="2518" y="273"/>
                </a:lnTo>
                <a:lnTo>
                  <a:pt x="2571" y="289"/>
                </a:lnTo>
                <a:lnTo>
                  <a:pt x="2624" y="306"/>
                </a:lnTo>
                <a:lnTo>
                  <a:pt x="2626" y="301"/>
                </a:lnTo>
                <a:lnTo>
                  <a:pt x="2675" y="197"/>
                </a:lnTo>
                <a:lnTo>
                  <a:pt x="2678" y="190"/>
                </a:lnTo>
                <a:lnTo>
                  <a:pt x="2682" y="184"/>
                </a:lnTo>
                <a:lnTo>
                  <a:pt x="2687" y="178"/>
                </a:lnTo>
                <a:lnTo>
                  <a:pt x="2692" y="173"/>
                </a:lnTo>
                <a:lnTo>
                  <a:pt x="2697" y="168"/>
                </a:lnTo>
                <a:lnTo>
                  <a:pt x="2703" y="165"/>
                </a:lnTo>
                <a:lnTo>
                  <a:pt x="2709" y="161"/>
                </a:lnTo>
                <a:lnTo>
                  <a:pt x="2715" y="159"/>
                </a:lnTo>
                <a:lnTo>
                  <a:pt x="2722" y="157"/>
                </a:lnTo>
                <a:lnTo>
                  <a:pt x="2730" y="155"/>
                </a:lnTo>
                <a:lnTo>
                  <a:pt x="2736" y="154"/>
                </a:lnTo>
                <a:lnTo>
                  <a:pt x="2743" y="154"/>
                </a:lnTo>
                <a:lnTo>
                  <a:pt x="2750" y="155"/>
                </a:lnTo>
                <a:lnTo>
                  <a:pt x="2757" y="156"/>
                </a:lnTo>
                <a:lnTo>
                  <a:pt x="2764" y="158"/>
                </a:lnTo>
                <a:lnTo>
                  <a:pt x="2771" y="161"/>
                </a:lnTo>
                <a:lnTo>
                  <a:pt x="2877" y="210"/>
                </a:lnTo>
                <a:lnTo>
                  <a:pt x="2883" y="213"/>
                </a:lnTo>
                <a:lnTo>
                  <a:pt x="2889" y="217"/>
                </a:lnTo>
                <a:lnTo>
                  <a:pt x="2895" y="222"/>
                </a:lnTo>
                <a:lnTo>
                  <a:pt x="2900" y="227"/>
                </a:lnTo>
                <a:lnTo>
                  <a:pt x="2904" y="232"/>
                </a:lnTo>
                <a:lnTo>
                  <a:pt x="2908" y="238"/>
                </a:lnTo>
                <a:lnTo>
                  <a:pt x="2911" y="244"/>
                </a:lnTo>
                <a:lnTo>
                  <a:pt x="2914" y="251"/>
                </a:lnTo>
                <a:lnTo>
                  <a:pt x="2916" y="258"/>
                </a:lnTo>
                <a:lnTo>
                  <a:pt x="2917" y="265"/>
                </a:lnTo>
                <a:lnTo>
                  <a:pt x="2918" y="272"/>
                </a:lnTo>
                <a:lnTo>
                  <a:pt x="2918" y="278"/>
                </a:lnTo>
                <a:lnTo>
                  <a:pt x="2918" y="285"/>
                </a:lnTo>
                <a:lnTo>
                  <a:pt x="2916" y="292"/>
                </a:lnTo>
                <a:lnTo>
                  <a:pt x="2914" y="299"/>
                </a:lnTo>
                <a:lnTo>
                  <a:pt x="2912" y="306"/>
                </a:lnTo>
                <a:lnTo>
                  <a:pt x="2863" y="412"/>
                </a:lnTo>
                <a:lnTo>
                  <a:pt x="2908" y="438"/>
                </a:lnTo>
                <a:lnTo>
                  <a:pt x="2954" y="464"/>
                </a:lnTo>
                <a:lnTo>
                  <a:pt x="2998" y="491"/>
                </a:lnTo>
                <a:lnTo>
                  <a:pt x="3041" y="520"/>
                </a:lnTo>
                <a:lnTo>
                  <a:pt x="3042" y="519"/>
                </a:lnTo>
                <a:lnTo>
                  <a:pt x="3116" y="429"/>
                </a:lnTo>
                <a:lnTo>
                  <a:pt x="3121" y="424"/>
                </a:lnTo>
                <a:lnTo>
                  <a:pt x="3127" y="419"/>
                </a:lnTo>
                <a:lnTo>
                  <a:pt x="3132" y="415"/>
                </a:lnTo>
                <a:lnTo>
                  <a:pt x="3138" y="411"/>
                </a:lnTo>
                <a:lnTo>
                  <a:pt x="3145" y="408"/>
                </a:lnTo>
                <a:lnTo>
                  <a:pt x="3151" y="406"/>
                </a:lnTo>
                <a:lnTo>
                  <a:pt x="3158" y="404"/>
                </a:lnTo>
                <a:lnTo>
                  <a:pt x="3165" y="403"/>
                </a:lnTo>
                <a:lnTo>
                  <a:pt x="3172" y="403"/>
                </a:lnTo>
                <a:lnTo>
                  <a:pt x="3179" y="403"/>
                </a:lnTo>
                <a:lnTo>
                  <a:pt x="3186" y="404"/>
                </a:lnTo>
                <a:lnTo>
                  <a:pt x="3193" y="406"/>
                </a:lnTo>
                <a:lnTo>
                  <a:pt x="3200" y="408"/>
                </a:lnTo>
                <a:lnTo>
                  <a:pt x="3206" y="411"/>
                </a:lnTo>
                <a:lnTo>
                  <a:pt x="3212" y="415"/>
                </a:lnTo>
                <a:lnTo>
                  <a:pt x="3218" y="419"/>
                </a:lnTo>
                <a:lnTo>
                  <a:pt x="3309" y="492"/>
                </a:lnTo>
                <a:lnTo>
                  <a:pt x="3314" y="497"/>
                </a:lnTo>
                <a:lnTo>
                  <a:pt x="3319" y="504"/>
                </a:lnTo>
                <a:lnTo>
                  <a:pt x="3323" y="509"/>
                </a:lnTo>
                <a:lnTo>
                  <a:pt x="3327" y="515"/>
                </a:lnTo>
                <a:lnTo>
                  <a:pt x="3330" y="522"/>
                </a:lnTo>
                <a:lnTo>
                  <a:pt x="3332" y="528"/>
                </a:lnTo>
                <a:lnTo>
                  <a:pt x="3334" y="535"/>
                </a:lnTo>
                <a:lnTo>
                  <a:pt x="3335" y="542"/>
                </a:lnTo>
                <a:lnTo>
                  <a:pt x="3335" y="549"/>
                </a:lnTo>
                <a:lnTo>
                  <a:pt x="3335" y="556"/>
                </a:lnTo>
                <a:lnTo>
                  <a:pt x="3334" y="562"/>
                </a:lnTo>
                <a:lnTo>
                  <a:pt x="3332" y="570"/>
                </a:lnTo>
                <a:lnTo>
                  <a:pt x="3330" y="577"/>
                </a:lnTo>
                <a:lnTo>
                  <a:pt x="3327" y="583"/>
                </a:lnTo>
                <a:lnTo>
                  <a:pt x="3323" y="589"/>
                </a:lnTo>
                <a:lnTo>
                  <a:pt x="3319" y="595"/>
                </a:lnTo>
                <a:lnTo>
                  <a:pt x="3246" y="683"/>
                </a:lnTo>
                <a:lnTo>
                  <a:pt x="3284" y="720"/>
                </a:lnTo>
                <a:lnTo>
                  <a:pt x="3321" y="757"/>
                </a:lnTo>
                <a:lnTo>
                  <a:pt x="3356" y="795"/>
                </a:lnTo>
                <a:lnTo>
                  <a:pt x="3392" y="835"/>
                </a:lnTo>
                <a:lnTo>
                  <a:pt x="3477" y="769"/>
                </a:lnTo>
                <a:lnTo>
                  <a:pt x="3484" y="765"/>
                </a:lnTo>
                <a:lnTo>
                  <a:pt x="3490" y="761"/>
                </a:lnTo>
                <a:lnTo>
                  <a:pt x="3497" y="759"/>
                </a:lnTo>
                <a:lnTo>
                  <a:pt x="3504" y="756"/>
                </a:lnTo>
                <a:lnTo>
                  <a:pt x="3511" y="755"/>
                </a:lnTo>
                <a:lnTo>
                  <a:pt x="3518" y="753"/>
                </a:lnTo>
                <a:lnTo>
                  <a:pt x="3525" y="753"/>
                </a:lnTo>
                <a:lnTo>
                  <a:pt x="3531" y="755"/>
                </a:lnTo>
                <a:lnTo>
                  <a:pt x="3538" y="756"/>
                </a:lnTo>
                <a:lnTo>
                  <a:pt x="3545" y="758"/>
                </a:lnTo>
                <a:lnTo>
                  <a:pt x="3551" y="760"/>
                </a:lnTo>
                <a:lnTo>
                  <a:pt x="3559" y="763"/>
                </a:lnTo>
                <a:lnTo>
                  <a:pt x="3564" y="767"/>
                </a:lnTo>
                <a:lnTo>
                  <a:pt x="3570" y="772"/>
                </a:lnTo>
                <a:lnTo>
                  <a:pt x="3575" y="777"/>
                </a:lnTo>
                <a:lnTo>
                  <a:pt x="3580" y="782"/>
                </a:lnTo>
                <a:lnTo>
                  <a:pt x="3651" y="874"/>
                </a:lnTo>
                <a:lnTo>
                  <a:pt x="3655" y="880"/>
                </a:lnTo>
                <a:lnTo>
                  <a:pt x="3658" y="887"/>
                </a:lnTo>
                <a:lnTo>
                  <a:pt x="3661" y="894"/>
                </a:lnTo>
                <a:lnTo>
                  <a:pt x="3663" y="900"/>
                </a:lnTo>
                <a:lnTo>
                  <a:pt x="3665" y="907"/>
                </a:lnTo>
                <a:lnTo>
                  <a:pt x="3665" y="914"/>
                </a:lnTo>
                <a:lnTo>
                  <a:pt x="3666" y="921"/>
                </a:lnTo>
                <a:lnTo>
                  <a:pt x="3665" y="928"/>
                </a:lnTo>
                <a:lnTo>
                  <a:pt x="3664" y="934"/>
                </a:lnTo>
                <a:lnTo>
                  <a:pt x="3662" y="941"/>
                </a:lnTo>
                <a:lnTo>
                  <a:pt x="3659" y="949"/>
                </a:lnTo>
                <a:lnTo>
                  <a:pt x="3656" y="955"/>
                </a:lnTo>
                <a:lnTo>
                  <a:pt x="3653" y="961"/>
                </a:lnTo>
                <a:lnTo>
                  <a:pt x="3648" y="966"/>
                </a:lnTo>
                <a:lnTo>
                  <a:pt x="3643" y="971"/>
                </a:lnTo>
                <a:lnTo>
                  <a:pt x="3638" y="976"/>
                </a:lnTo>
                <a:lnTo>
                  <a:pt x="3548" y="1045"/>
                </a:lnTo>
                <a:lnTo>
                  <a:pt x="3579" y="1095"/>
                </a:lnTo>
                <a:lnTo>
                  <a:pt x="3607" y="1145"/>
                </a:lnTo>
                <a:lnTo>
                  <a:pt x="3635" y="1195"/>
                </a:lnTo>
                <a:lnTo>
                  <a:pt x="3659" y="1247"/>
                </a:lnTo>
                <a:lnTo>
                  <a:pt x="3668" y="1244"/>
                </a:lnTo>
                <a:lnTo>
                  <a:pt x="3780" y="1214"/>
                </a:lnTo>
                <a:lnTo>
                  <a:pt x="3787" y="1213"/>
                </a:lnTo>
                <a:lnTo>
                  <a:pt x="3794" y="1212"/>
                </a:lnTo>
                <a:lnTo>
                  <a:pt x="3801" y="1212"/>
                </a:lnTo>
                <a:lnTo>
                  <a:pt x="3808" y="1212"/>
                </a:lnTo>
                <a:lnTo>
                  <a:pt x="3816" y="1214"/>
                </a:lnTo>
                <a:lnTo>
                  <a:pt x="3823" y="1215"/>
                </a:lnTo>
                <a:lnTo>
                  <a:pt x="3829" y="1218"/>
                </a:lnTo>
                <a:lnTo>
                  <a:pt x="3835" y="1221"/>
                </a:lnTo>
                <a:lnTo>
                  <a:pt x="3841" y="1225"/>
                </a:lnTo>
                <a:lnTo>
                  <a:pt x="3847" y="1229"/>
                </a:lnTo>
                <a:lnTo>
                  <a:pt x="3852" y="1234"/>
                </a:lnTo>
                <a:lnTo>
                  <a:pt x="3856" y="1239"/>
                </a:lnTo>
                <a:lnTo>
                  <a:pt x="3860" y="1245"/>
                </a:lnTo>
                <a:lnTo>
                  <a:pt x="3864" y="1251"/>
                </a:lnTo>
                <a:lnTo>
                  <a:pt x="3867" y="1258"/>
                </a:lnTo>
                <a:lnTo>
                  <a:pt x="3869" y="1266"/>
                </a:lnTo>
                <a:lnTo>
                  <a:pt x="3900" y="1377"/>
                </a:lnTo>
                <a:lnTo>
                  <a:pt x="3901" y="1384"/>
                </a:lnTo>
                <a:lnTo>
                  <a:pt x="3902" y="1392"/>
                </a:lnTo>
                <a:lnTo>
                  <a:pt x="3902" y="1399"/>
                </a:lnTo>
                <a:lnTo>
                  <a:pt x="3901" y="1406"/>
                </a:lnTo>
                <a:lnTo>
                  <a:pt x="3900" y="1413"/>
                </a:lnTo>
                <a:lnTo>
                  <a:pt x="3898" y="1420"/>
                </a:lnTo>
                <a:lnTo>
                  <a:pt x="3896" y="1426"/>
                </a:lnTo>
                <a:lnTo>
                  <a:pt x="3892" y="1432"/>
                </a:lnTo>
                <a:lnTo>
                  <a:pt x="3889" y="1438"/>
                </a:lnTo>
                <a:lnTo>
                  <a:pt x="3884" y="1444"/>
                </a:lnTo>
                <a:lnTo>
                  <a:pt x="3880" y="1449"/>
                </a:lnTo>
                <a:lnTo>
                  <a:pt x="3873" y="1453"/>
                </a:lnTo>
                <a:lnTo>
                  <a:pt x="3868" y="1458"/>
                </a:lnTo>
                <a:lnTo>
                  <a:pt x="3862" y="1462"/>
                </a:lnTo>
                <a:lnTo>
                  <a:pt x="3855" y="1465"/>
                </a:lnTo>
                <a:lnTo>
                  <a:pt x="3848" y="1467"/>
                </a:lnTo>
                <a:lnTo>
                  <a:pt x="3754" y="1492"/>
                </a:lnTo>
                <a:lnTo>
                  <a:pt x="3767" y="1536"/>
                </a:lnTo>
                <a:lnTo>
                  <a:pt x="3779" y="1580"/>
                </a:lnTo>
                <a:lnTo>
                  <a:pt x="3789" y="1624"/>
                </a:lnTo>
                <a:lnTo>
                  <a:pt x="3798" y="1669"/>
                </a:lnTo>
                <a:lnTo>
                  <a:pt x="3905" y="1653"/>
                </a:lnTo>
                <a:lnTo>
                  <a:pt x="3912" y="1652"/>
                </a:lnTo>
                <a:lnTo>
                  <a:pt x="3919" y="1652"/>
                </a:lnTo>
                <a:lnTo>
                  <a:pt x="3926" y="1652"/>
                </a:lnTo>
                <a:lnTo>
                  <a:pt x="3933" y="1654"/>
                </a:lnTo>
                <a:lnTo>
                  <a:pt x="3941" y="1656"/>
                </a:lnTo>
                <a:lnTo>
                  <a:pt x="3947" y="1658"/>
                </a:lnTo>
                <a:lnTo>
                  <a:pt x="3953" y="1662"/>
                </a:lnTo>
                <a:lnTo>
                  <a:pt x="3959" y="1665"/>
                </a:lnTo>
                <a:lnTo>
                  <a:pt x="3965" y="1670"/>
                </a:lnTo>
                <a:lnTo>
                  <a:pt x="3969" y="1674"/>
                </a:lnTo>
                <a:lnTo>
                  <a:pt x="3974" y="1680"/>
                </a:lnTo>
                <a:lnTo>
                  <a:pt x="3978" y="1685"/>
                </a:lnTo>
                <a:lnTo>
                  <a:pt x="3981" y="1692"/>
                </a:lnTo>
                <a:lnTo>
                  <a:pt x="3984" y="1698"/>
                </a:lnTo>
                <a:lnTo>
                  <a:pt x="3986" y="1705"/>
                </a:lnTo>
                <a:lnTo>
                  <a:pt x="3988" y="1713"/>
                </a:lnTo>
                <a:lnTo>
                  <a:pt x="4007" y="1827"/>
                </a:lnTo>
                <a:lnTo>
                  <a:pt x="4008" y="1834"/>
                </a:lnTo>
                <a:lnTo>
                  <a:pt x="4008" y="1842"/>
                </a:lnTo>
                <a:lnTo>
                  <a:pt x="4007" y="1850"/>
                </a:lnTo>
                <a:lnTo>
                  <a:pt x="4006" y="1856"/>
                </a:lnTo>
                <a:lnTo>
                  <a:pt x="4004" y="1863"/>
                </a:lnTo>
                <a:lnTo>
                  <a:pt x="4000" y="1869"/>
                </a:lnTo>
                <a:lnTo>
                  <a:pt x="3997" y="1876"/>
                </a:lnTo>
                <a:lnTo>
                  <a:pt x="3993" y="1881"/>
                </a:lnTo>
                <a:lnTo>
                  <a:pt x="3989" y="1887"/>
                </a:lnTo>
                <a:lnTo>
                  <a:pt x="3984" y="1892"/>
                </a:lnTo>
                <a:lnTo>
                  <a:pt x="3979" y="1896"/>
                </a:lnTo>
                <a:lnTo>
                  <a:pt x="3973" y="1901"/>
                </a:lnTo>
                <a:lnTo>
                  <a:pt x="3967" y="1905"/>
                </a:lnTo>
                <a:lnTo>
                  <a:pt x="3961" y="1907"/>
                </a:lnTo>
                <a:lnTo>
                  <a:pt x="3954" y="1910"/>
                </a:lnTo>
                <a:lnTo>
                  <a:pt x="3946" y="1911"/>
                </a:lnTo>
                <a:lnTo>
                  <a:pt x="3832" y="1929"/>
                </a:lnTo>
                <a:lnTo>
                  <a:pt x="3831" y="1929"/>
                </a:lnTo>
                <a:lnTo>
                  <a:pt x="3833" y="1990"/>
                </a:lnTo>
                <a:lnTo>
                  <a:pt x="3833" y="2052"/>
                </a:lnTo>
                <a:lnTo>
                  <a:pt x="3831" y="2113"/>
                </a:lnTo>
                <a:lnTo>
                  <a:pt x="3827" y="2174"/>
                </a:lnTo>
                <a:lnTo>
                  <a:pt x="3930" y="2182"/>
                </a:lnTo>
                <a:lnTo>
                  <a:pt x="3937" y="2183"/>
                </a:lnTo>
                <a:lnTo>
                  <a:pt x="3945" y="2185"/>
                </a:lnTo>
                <a:lnTo>
                  <a:pt x="3952" y="2187"/>
                </a:lnTo>
                <a:lnTo>
                  <a:pt x="3958" y="2190"/>
                </a:lnTo>
                <a:lnTo>
                  <a:pt x="3964" y="2194"/>
                </a:lnTo>
                <a:lnTo>
                  <a:pt x="3970" y="2198"/>
                </a:lnTo>
                <a:lnTo>
                  <a:pt x="3975" y="2203"/>
                </a:lnTo>
                <a:lnTo>
                  <a:pt x="3979" y="2208"/>
                </a:lnTo>
                <a:lnTo>
                  <a:pt x="3984" y="2213"/>
                </a:lnTo>
                <a:lnTo>
                  <a:pt x="3987" y="2220"/>
                </a:lnTo>
                <a:lnTo>
                  <a:pt x="3990" y="2226"/>
                </a:lnTo>
                <a:lnTo>
                  <a:pt x="3993" y="2233"/>
                </a:lnTo>
                <a:lnTo>
                  <a:pt x="3995" y="2239"/>
                </a:lnTo>
                <a:lnTo>
                  <a:pt x="3996" y="2246"/>
                </a:lnTo>
                <a:lnTo>
                  <a:pt x="3996" y="2253"/>
                </a:lnTo>
                <a:lnTo>
                  <a:pt x="3996" y="2261"/>
                </a:lnTo>
                <a:lnTo>
                  <a:pt x="3986" y="2377"/>
                </a:lnTo>
                <a:lnTo>
                  <a:pt x="3986" y="2384"/>
                </a:lnTo>
                <a:lnTo>
                  <a:pt x="3984" y="2391"/>
                </a:lnTo>
                <a:lnTo>
                  <a:pt x="3981" y="2398"/>
                </a:lnTo>
                <a:lnTo>
                  <a:pt x="3979" y="2404"/>
                </a:lnTo>
                <a:lnTo>
                  <a:pt x="3975" y="2411"/>
                </a:lnTo>
                <a:lnTo>
                  <a:pt x="3971" y="2417"/>
                </a:lnTo>
                <a:lnTo>
                  <a:pt x="3966" y="2422"/>
                </a:lnTo>
                <a:lnTo>
                  <a:pt x="3961" y="2426"/>
                </a:lnTo>
                <a:lnTo>
                  <a:pt x="3956" y="2431"/>
                </a:lnTo>
                <a:lnTo>
                  <a:pt x="3950" y="2434"/>
                </a:lnTo>
                <a:lnTo>
                  <a:pt x="3944" y="2437"/>
                </a:lnTo>
                <a:lnTo>
                  <a:pt x="3936" y="2440"/>
                </a:lnTo>
                <a:lnTo>
                  <a:pt x="3930" y="2442"/>
                </a:lnTo>
                <a:lnTo>
                  <a:pt x="3923" y="2443"/>
                </a:lnTo>
                <a:lnTo>
                  <a:pt x="3915" y="2443"/>
                </a:lnTo>
                <a:lnTo>
                  <a:pt x="3908" y="2443"/>
                </a:lnTo>
                <a:lnTo>
                  <a:pt x="3792" y="2434"/>
                </a:lnTo>
                <a:lnTo>
                  <a:pt x="3787" y="2433"/>
                </a:lnTo>
                <a:lnTo>
                  <a:pt x="3773" y="2488"/>
                </a:lnTo>
                <a:lnTo>
                  <a:pt x="3758" y="2543"/>
                </a:lnTo>
                <a:lnTo>
                  <a:pt x="3741" y="2596"/>
                </a:lnTo>
                <a:lnTo>
                  <a:pt x="3722" y="2650"/>
                </a:lnTo>
                <a:lnTo>
                  <a:pt x="3823" y="2693"/>
                </a:lnTo>
                <a:lnTo>
                  <a:pt x="3829" y="2697"/>
                </a:lnTo>
                <a:lnTo>
                  <a:pt x="3835" y="2700"/>
                </a:lnTo>
                <a:lnTo>
                  <a:pt x="3841" y="2705"/>
                </a:lnTo>
                <a:lnTo>
                  <a:pt x="3846" y="2710"/>
                </a:lnTo>
                <a:lnTo>
                  <a:pt x="3851" y="2715"/>
                </a:lnTo>
                <a:lnTo>
                  <a:pt x="3855" y="2720"/>
                </a:lnTo>
                <a:lnTo>
                  <a:pt x="3858" y="2727"/>
                </a:lnTo>
                <a:lnTo>
                  <a:pt x="3861" y="2734"/>
                </a:lnTo>
                <a:lnTo>
                  <a:pt x="3863" y="2740"/>
                </a:lnTo>
                <a:lnTo>
                  <a:pt x="3865" y="2747"/>
                </a:lnTo>
                <a:lnTo>
                  <a:pt x="3866" y="2754"/>
                </a:lnTo>
                <a:lnTo>
                  <a:pt x="3866" y="2761"/>
                </a:lnTo>
                <a:lnTo>
                  <a:pt x="3865" y="2768"/>
                </a:lnTo>
                <a:lnTo>
                  <a:pt x="3864" y="2775"/>
                </a:lnTo>
                <a:lnTo>
                  <a:pt x="3862" y="2782"/>
                </a:lnTo>
                <a:lnTo>
                  <a:pt x="3860" y="2790"/>
                </a:lnTo>
                <a:lnTo>
                  <a:pt x="3814" y="2896"/>
                </a:lnTo>
                <a:lnTo>
                  <a:pt x="3810" y="2902"/>
                </a:lnTo>
                <a:lnTo>
                  <a:pt x="3806" y="2908"/>
                </a:lnTo>
                <a:lnTo>
                  <a:pt x="3802" y="2914"/>
                </a:lnTo>
                <a:lnTo>
                  <a:pt x="3797" y="2920"/>
                </a:lnTo>
                <a:lnTo>
                  <a:pt x="3792" y="2924"/>
                </a:lnTo>
                <a:lnTo>
                  <a:pt x="3786" y="2928"/>
                </a:lnTo>
                <a:lnTo>
                  <a:pt x="3780" y="2932"/>
                </a:lnTo>
                <a:lnTo>
                  <a:pt x="3774" y="2935"/>
                </a:lnTo>
                <a:lnTo>
                  <a:pt x="3767" y="2937"/>
                </a:lnTo>
                <a:lnTo>
                  <a:pt x="3761" y="2938"/>
                </a:lnTo>
                <a:lnTo>
                  <a:pt x="3754" y="2939"/>
                </a:lnTo>
                <a:lnTo>
                  <a:pt x="3746" y="2940"/>
                </a:lnTo>
                <a:lnTo>
                  <a:pt x="3739" y="2939"/>
                </a:lnTo>
                <a:lnTo>
                  <a:pt x="3732" y="2938"/>
                </a:lnTo>
                <a:lnTo>
                  <a:pt x="3725" y="2936"/>
                </a:lnTo>
                <a:lnTo>
                  <a:pt x="3718" y="2934"/>
                </a:lnTo>
                <a:lnTo>
                  <a:pt x="3615" y="2889"/>
                </a:lnTo>
                <a:lnTo>
                  <a:pt x="3591" y="2933"/>
                </a:lnTo>
                <a:lnTo>
                  <a:pt x="3565" y="2976"/>
                </a:lnTo>
                <a:lnTo>
                  <a:pt x="3538" y="3020"/>
                </a:lnTo>
                <a:lnTo>
                  <a:pt x="3510" y="3063"/>
                </a:lnTo>
                <a:lnTo>
                  <a:pt x="3592" y="3123"/>
                </a:lnTo>
                <a:lnTo>
                  <a:pt x="3598" y="3128"/>
                </a:lnTo>
                <a:lnTo>
                  <a:pt x="3603" y="3133"/>
                </a:lnTo>
                <a:lnTo>
                  <a:pt x="3607" y="3139"/>
                </a:lnTo>
                <a:lnTo>
                  <a:pt x="3611" y="3145"/>
                </a:lnTo>
                <a:lnTo>
                  <a:pt x="3614" y="3151"/>
                </a:lnTo>
                <a:lnTo>
                  <a:pt x="3617" y="3157"/>
                </a:lnTo>
                <a:lnTo>
                  <a:pt x="3619" y="3164"/>
                </a:lnTo>
                <a:lnTo>
                  <a:pt x="3621" y="3171"/>
                </a:lnTo>
                <a:lnTo>
                  <a:pt x="3622" y="3178"/>
                </a:lnTo>
                <a:lnTo>
                  <a:pt x="3622" y="3185"/>
                </a:lnTo>
                <a:lnTo>
                  <a:pt x="3621" y="3192"/>
                </a:lnTo>
                <a:lnTo>
                  <a:pt x="3619" y="3199"/>
                </a:lnTo>
                <a:lnTo>
                  <a:pt x="3617" y="3206"/>
                </a:lnTo>
                <a:lnTo>
                  <a:pt x="3614" y="3212"/>
                </a:lnTo>
                <a:lnTo>
                  <a:pt x="3611" y="3219"/>
                </a:lnTo>
                <a:lnTo>
                  <a:pt x="3607" y="3225"/>
                </a:lnTo>
                <a:lnTo>
                  <a:pt x="3538" y="3319"/>
                </a:lnTo>
                <a:lnTo>
                  <a:pt x="3534" y="3324"/>
                </a:lnTo>
                <a:lnTo>
                  <a:pt x="3528" y="3329"/>
                </a:lnTo>
                <a:lnTo>
                  <a:pt x="3523" y="3334"/>
                </a:lnTo>
                <a:lnTo>
                  <a:pt x="3517" y="3338"/>
                </a:lnTo>
                <a:lnTo>
                  <a:pt x="3511" y="3341"/>
                </a:lnTo>
                <a:lnTo>
                  <a:pt x="3505" y="3344"/>
                </a:lnTo>
                <a:lnTo>
                  <a:pt x="3498" y="3346"/>
                </a:lnTo>
                <a:lnTo>
                  <a:pt x="3490" y="3347"/>
                </a:lnTo>
                <a:lnTo>
                  <a:pt x="3483" y="3348"/>
                </a:lnTo>
                <a:lnTo>
                  <a:pt x="3476" y="3348"/>
                </a:lnTo>
                <a:lnTo>
                  <a:pt x="3470" y="3347"/>
                </a:lnTo>
                <a:lnTo>
                  <a:pt x="3463" y="3346"/>
                </a:lnTo>
                <a:lnTo>
                  <a:pt x="3456" y="3344"/>
                </a:lnTo>
                <a:lnTo>
                  <a:pt x="3449" y="3341"/>
                </a:lnTo>
                <a:lnTo>
                  <a:pt x="3443" y="3338"/>
                </a:lnTo>
                <a:lnTo>
                  <a:pt x="3437" y="3334"/>
                </a:lnTo>
                <a:lnTo>
                  <a:pt x="3345" y="3266"/>
                </a:lnTo>
                <a:lnTo>
                  <a:pt x="3306" y="3307"/>
                </a:lnTo>
                <a:lnTo>
                  <a:pt x="3266" y="3346"/>
                </a:lnTo>
                <a:lnTo>
                  <a:pt x="3224" y="3385"/>
                </a:lnTo>
                <a:lnTo>
                  <a:pt x="3181" y="3421"/>
                </a:lnTo>
                <a:lnTo>
                  <a:pt x="3190" y="3430"/>
                </a:lnTo>
                <a:lnTo>
                  <a:pt x="3197" y="3439"/>
                </a:lnTo>
                <a:lnTo>
                  <a:pt x="3264" y="3534"/>
                </a:lnTo>
                <a:lnTo>
                  <a:pt x="3267" y="3540"/>
                </a:lnTo>
                <a:lnTo>
                  <a:pt x="3271" y="3546"/>
                </a:lnTo>
                <a:lnTo>
                  <a:pt x="3273" y="3554"/>
                </a:lnTo>
                <a:lnTo>
                  <a:pt x="3275" y="3561"/>
                </a:lnTo>
                <a:lnTo>
                  <a:pt x="3276" y="3567"/>
                </a:lnTo>
                <a:lnTo>
                  <a:pt x="3276" y="3574"/>
                </a:lnTo>
                <a:lnTo>
                  <a:pt x="3276" y="3581"/>
                </a:lnTo>
                <a:lnTo>
                  <a:pt x="3275" y="3588"/>
                </a:lnTo>
                <a:lnTo>
                  <a:pt x="3274" y="3595"/>
                </a:lnTo>
                <a:lnTo>
                  <a:pt x="3272" y="3601"/>
                </a:lnTo>
                <a:lnTo>
                  <a:pt x="3269" y="3608"/>
                </a:lnTo>
                <a:lnTo>
                  <a:pt x="3266" y="3614"/>
                </a:lnTo>
                <a:lnTo>
                  <a:pt x="3262" y="3620"/>
                </a:lnTo>
                <a:lnTo>
                  <a:pt x="3257" y="3626"/>
                </a:lnTo>
                <a:lnTo>
                  <a:pt x="3252" y="3631"/>
                </a:lnTo>
                <a:lnTo>
                  <a:pt x="3246" y="3635"/>
                </a:lnTo>
                <a:lnTo>
                  <a:pt x="3150" y="3702"/>
                </a:lnTo>
                <a:lnTo>
                  <a:pt x="3144" y="3706"/>
                </a:lnTo>
                <a:lnTo>
                  <a:pt x="3138" y="3709"/>
                </a:lnTo>
                <a:lnTo>
                  <a:pt x="3131" y="3711"/>
                </a:lnTo>
                <a:lnTo>
                  <a:pt x="3124" y="3713"/>
                </a:lnTo>
                <a:lnTo>
                  <a:pt x="3117" y="3714"/>
                </a:lnTo>
                <a:lnTo>
                  <a:pt x="3109" y="3715"/>
                </a:lnTo>
                <a:lnTo>
                  <a:pt x="3103" y="3715"/>
                </a:lnTo>
                <a:lnTo>
                  <a:pt x="3096" y="3714"/>
                </a:lnTo>
                <a:lnTo>
                  <a:pt x="3089" y="3712"/>
                </a:lnTo>
                <a:lnTo>
                  <a:pt x="3082" y="3710"/>
                </a:lnTo>
                <a:lnTo>
                  <a:pt x="3076" y="3707"/>
                </a:lnTo>
                <a:lnTo>
                  <a:pt x="3070" y="3704"/>
                </a:lnTo>
                <a:lnTo>
                  <a:pt x="3064" y="3700"/>
                </a:lnTo>
                <a:lnTo>
                  <a:pt x="3059" y="3695"/>
                </a:lnTo>
                <a:lnTo>
                  <a:pt x="3054" y="3690"/>
                </a:lnTo>
                <a:lnTo>
                  <a:pt x="3049" y="3684"/>
                </a:lnTo>
                <a:lnTo>
                  <a:pt x="2982" y="3589"/>
                </a:lnTo>
                <a:lnTo>
                  <a:pt x="2977" y="3581"/>
                </a:lnTo>
                <a:lnTo>
                  <a:pt x="2973" y="3572"/>
                </a:lnTo>
                <a:lnTo>
                  <a:pt x="2925" y="3602"/>
                </a:lnTo>
                <a:lnTo>
                  <a:pt x="2874" y="3630"/>
                </a:lnTo>
                <a:lnTo>
                  <a:pt x="2823" y="3656"/>
                </a:lnTo>
                <a:lnTo>
                  <a:pt x="2772" y="3682"/>
                </a:lnTo>
                <a:lnTo>
                  <a:pt x="2778" y="3690"/>
                </a:lnTo>
                <a:lnTo>
                  <a:pt x="2783" y="3700"/>
                </a:lnTo>
                <a:lnTo>
                  <a:pt x="2825" y="3809"/>
                </a:lnTo>
                <a:lnTo>
                  <a:pt x="2827" y="3816"/>
                </a:lnTo>
                <a:lnTo>
                  <a:pt x="2829" y="3823"/>
                </a:lnTo>
                <a:lnTo>
                  <a:pt x="2829" y="3830"/>
                </a:lnTo>
                <a:lnTo>
                  <a:pt x="2830" y="3837"/>
                </a:lnTo>
                <a:lnTo>
                  <a:pt x="2829" y="3844"/>
                </a:lnTo>
                <a:lnTo>
                  <a:pt x="2828" y="3851"/>
                </a:lnTo>
                <a:lnTo>
                  <a:pt x="2826" y="3857"/>
                </a:lnTo>
                <a:lnTo>
                  <a:pt x="2823" y="3864"/>
                </a:lnTo>
                <a:lnTo>
                  <a:pt x="2820" y="3871"/>
                </a:lnTo>
                <a:lnTo>
                  <a:pt x="2817" y="3877"/>
                </a:lnTo>
                <a:lnTo>
                  <a:pt x="2812" y="3882"/>
                </a:lnTo>
                <a:lnTo>
                  <a:pt x="2808" y="3887"/>
                </a:lnTo>
                <a:lnTo>
                  <a:pt x="2802" y="3892"/>
                </a:lnTo>
                <a:lnTo>
                  <a:pt x="2797" y="3896"/>
                </a:lnTo>
                <a:lnTo>
                  <a:pt x="2789" y="3900"/>
                </a:lnTo>
                <a:lnTo>
                  <a:pt x="2783" y="3903"/>
                </a:lnTo>
                <a:lnTo>
                  <a:pt x="2675" y="3945"/>
                </a:lnTo>
                <a:lnTo>
                  <a:pt x="2668" y="3947"/>
                </a:lnTo>
                <a:lnTo>
                  <a:pt x="2660" y="3949"/>
                </a:lnTo>
                <a:lnTo>
                  <a:pt x="2653" y="3949"/>
                </a:lnTo>
                <a:lnTo>
                  <a:pt x="2646" y="3950"/>
                </a:lnTo>
                <a:lnTo>
                  <a:pt x="2639" y="3949"/>
                </a:lnTo>
                <a:lnTo>
                  <a:pt x="2632" y="3948"/>
                </a:lnTo>
                <a:lnTo>
                  <a:pt x="2626" y="3946"/>
                </a:lnTo>
                <a:lnTo>
                  <a:pt x="2619" y="3943"/>
                </a:lnTo>
                <a:lnTo>
                  <a:pt x="2613" y="3940"/>
                </a:lnTo>
                <a:lnTo>
                  <a:pt x="2607" y="3937"/>
                </a:lnTo>
                <a:lnTo>
                  <a:pt x="2601" y="3931"/>
                </a:lnTo>
                <a:lnTo>
                  <a:pt x="2596" y="3927"/>
                </a:lnTo>
                <a:lnTo>
                  <a:pt x="2591" y="3921"/>
                </a:lnTo>
                <a:lnTo>
                  <a:pt x="2587" y="3916"/>
                </a:lnTo>
                <a:lnTo>
                  <a:pt x="2583" y="3909"/>
                </a:lnTo>
                <a:lnTo>
                  <a:pt x="2580" y="3903"/>
                </a:lnTo>
                <a:lnTo>
                  <a:pt x="2539" y="3794"/>
                </a:lnTo>
                <a:lnTo>
                  <a:pt x="2535" y="3783"/>
                </a:lnTo>
                <a:lnTo>
                  <a:pt x="2533" y="3771"/>
                </a:lnTo>
                <a:lnTo>
                  <a:pt x="2483" y="3786"/>
                </a:lnTo>
                <a:lnTo>
                  <a:pt x="2431" y="3798"/>
                </a:lnTo>
                <a:lnTo>
                  <a:pt x="2379" y="3811"/>
                </a:lnTo>
                <a:lnTo>
                  <a:pt x="2327" y="3820"/>
                </a:lnTo>
                <a:lnTo>
                  <a:pt x="2328" y="3823"/>
                </a:lnTo>
                <a:lnTo>
                  <a:pt x="2358" y="3936"/>
                </a:lnTo>
                <a:lnTo>
                  <a:pt x="2360" y="3943"/>
                </a:lnTo>
                <a:lnTo>
                  <a:pt x="2361" y="3950"/>
                </a:lnTo>
                <a:lnTo>
                  <a:pt x="2361" y="3957"/>
                </a:lnTo>
                <a:lnTo>
                  <a:pt x="2360" y="3964"/>
                </a:lnTo>
                <a:lnTo>
                  <a:pt x="2359" y="3971"/>
                </a:lnTo>
                <a:lnTo>
                  <a:pt x="2357" y="3977"/>
                </a:lnTo>
                <a:lnTo>
                  <a:pt x="2355" y="3984"/>
                </a:lnTo>
                <a:lnTo>
                  <a:pt x="2351" y="3990"/>
                </a:lnTo>
                <a:lnTo>
                  <a:pt x="2348" y="3996"/>
                </a:lnTo>
                <a:lnTo>
                  <a:pt x="2342" y="4002"/>
                </a:lnTo>
                <a:lnTo>
                  <a:pt x="2338" y="4007"/>
                </a:lnTo>
                <a:lnTo>
                  <a:pt x="2332" y="4012"/>
                </a:lnTo>
                <a:lnTo>
                  <a:pt x="2327" y="4016"/>
                </a:lnTo>
                <a:lnTo>
                  <a:pt x="2320" y="4019"/>
                </a:lnTo>
                <a:lnTo>
                  <a:pt x="2314" y="4022"/>
                </a:lnTo>
                <a:lnTo>
                  <a:pt x="2307" y="4024"/>
                </a:lnTo>
                <a:lnTo>
                  <a:pt x="2195" y="4054"/>
                </a:lnTo>
                <a:lnTo>
                  <a:pt x="2187" y="4056"/>
                </a:lnTo>
                <a:lnTo>
                  <a:pt x="2180" y="4057"/>
                </a:lnTo>
                <a:lnTo>
                  <a:pt x="2173" y="4057"/>
                </a:lnTo>
                <a:lnTo>
                  <a:pt x="2166" y="4056"/>
                </a:lnTo>
                <a:lnTo>
                  <a:pt x="2159" y="4055"/>
                </a:lnTo>
                <a:lnTo>
                  <a:pt x="2152" y="4053"/>
                </a:lnTo>
                <a:lnTo>
                  <a:pt x="2145" y="4050"/>
                </a:lnTo>
                <a:lnTo>
                  <a:pt x="2139" y="4047"/>
                </a:lnTo>
                <a:lnTo>
                  <a:pt x="2133" y="4043"/>
                </a:lnTo>
                <a:lnTo>
                  <a:pt x="2128" y="4039"/>
                </a:lnTo>
                <a:lnTo>
                  <a:pt x="2123" y="4034"/>
                </a:lnTo>
                <a:lnTo>
                  <a:pt x="2118" y="4029"/>
                </a:lnTo>
                <a:lnTo>
                  <a:pt x="2114" y="4023"/>
                </a:lnTo>
                <a:lnTo>
                  <a:pt x="2111" y="4017"/>
                </a:lnTo>
                <a:lnTo>
                  <a:pt x="2108" y="4011"/>
                </a:lnTo>
                <a:lnTo>
                  <a:pt x="2106" y="4004"/>
                </a:lnTo>
                <a:lnTo>
                  <a:pt x="2075" y="3891"/>
                </a:lnTo>
                <a:lnTo>
                  <a:pt x="2073" y="3880"/>
                </a:lnTo>
                <a:lnTo>
                  <a:pt x="2073" y="3868"/>
                </a:lnTo>
                <a:lnTo>
                  <a:pt x="2074" y="3857"/>
                </a:lnTo>
                <a:lnTo>
                  <a:pt x="2077" y="3846"/>
                </a:lnTo>
                <a:lnTo>
                  <a:pt x="2020" y="3848"/>
                </a:lnTo>
                <a:lnTo>
                  <a:pt x="1964" y="3847"/>
                </a:lnTo>
                <a:lnTo>
                  <a:pt x="1908" y="3845"/>
                </a:lnTo>
                <a:lnTo>
                  <a:pt x="1851" y="3841"/>
                </a:lnTo>
                <a:lnTo>
                  <a:pt x="1851" y="3848"/>
                </a:lnTo>
                <a:lnTo>
                  <a:pt x="1851" y="3854"/>
                </a:lnTo>
                <a:lnTo>
                  <a:pt x="1835" y="3970"/>
                </a:lnTo>
                <a:lnTo>
                  <a:pt x="1834" y="3977"/>
                </a:lnTo>
                <a:lnTo>
                  <a:pt x="1832" y="3984"/>
                </a:lnTo>
                <a:lnTo>
                  <a:pt x="1829" y="3991"/>
                </a:lnTo>
                <a:lnTo>
                  <a:pt x="1826" y="3998"/>
                </a:lnTo>
                <a:lnTo>
                  <a:pt x="1822" y="4004"/>
                </a:lnTo>
                <a:lnTo>
                  <a:pt x="1818" y="4009"/>
                </a:lnTo>
                <a:lnTo>
                  <a:pt x="1813" y="4014"/>
                </a:lnTo>
                <a:lnTo>
                  <a:pt x="1808" y="4018"/>
                </a:lnTo>
                <a:lnTo>
                  <a:pt x="1802" y="4022"/>
                </a:lnTo>
                <a:lnTo>
                  <a:pt x="1796" y="4026"/>
                </a:lnTo>
                <a:lnTo>
                  <a:pt x="1790" y="4029"/>
                </a:lnTo>
                <a:lnTo>
                  <a:pt x="1783" y="4031"/>
                </a:lnTo>
                <a:lnTo>
                  <a:pt x="1776" y="4032"/>
                </a:lnTo>
                <a:lnTo>
                  <a:pt x="1768" y="4033"/>
                </a:lnTo>
                <a:lnTo>
                  <a:pt x="1761" y="4033"/>
                </a:lnTo>
                <a:lnTo>
                  <a:pt x="1754" y="4033"/>
                </a:lnTo>
                <a:lnTo>
                  <a:pt x="1638" y="4018"/>
                </a:lnTo>
                <a:lnTo>
                  <a:pt x="1631" y="4017"/>
                </a:lnTo>
                <a:lnTo>
                  <a:pt x="1624" y="4015"/>
                </a:lnTo>
                <a:lnTo>
                  <a:pt x="1618" y="4012"/>
                </a:lnTo>
                <a:lnTo>
                  <a:pt x="1611" y="4009"/>
                </a:lnTo>
                <a:lnTo>
                  <a:pt x="1606" y="4005"/>
                </a:lnTo>
                <a:lnTo>
                  <a:pt x="1600" y="4001"/>
                </a:lnTo>
                <a:lnTo>
                  <a:pt x="1595" y="3995"/>
                </a:lnTo>
                <a:lnTo>
                  <a:pt x="1591" y="3990"/>
                </a:lnTo>
                <a:lnTo>
                  <a:pt x="1587" y="3984"/>
                </a:lnTo>
                <a:lnTo>
                  <a:pt x="1584" y="3978"/>
                </a:lnTo>
                <a:lnTo>
                  <a:pt x="1580" y="3972"/>
                </a:lnTo>
                <a:lnTo>
                  <a:pt x="1578" y="3965"/>
                </a:lnTo>
                <a:lnTo>
                  <a:pt x="1576" y="3958"/>
                </a:lnTo>
                <a:lnTo>
                  <a:pt x="1575" y="3951"/>
                </a:lnTo>
                <a:lnTo>
                  <a:pt x="1575" y="3944"/>
                </a:lnTo>
                <a:lnTo>
                  <a:pt x="1576" y="3937"/>
                </a:lnTo>
                <a:lnTo>
                  <a:pt x="1591" y="3821"/>
                </a:lnTo>
                <a:lnTo>
                  <a:pt x="1594" y="3811"/>
                </a:lnTo>
                <a:lnTo>
                  <a:pt x="1597" y="3800"/>
                </a:lnTo>
                <a:lnTo>
                  <a:pt x="1541" y="3786"/>
                </a:lnTo>
                <a:lnTo>
                  <a:pt x="1486" y="3771"/>
                </a:lnTo>
                <a:lnTo>
                  <a:pt x="1431" y="3754"/>
                </a:lnTo>
                <a:lnTo>
                  <a:pt x="1376" y="3734"/>
                </a:lnTo>
                <a:lnTo>
                  <a:pt x="1338" y="3837"/>
                </a:lnTo>
                <a:lnTo>
                  <a:pt x="1335" y="3844"/>
                </a:lnTo>
                <a:lnTo>
                  <a:pt x="1332" y="3850"/>
                </a:lnTo>
                <a:lnTo>
                  <a:pt x="1327" y="3856"/>
                </a:lnTo>
                <a:lnTo>
                  <a:pt x="1322" y="3861"/>
                </a:lnTo>
                <a:lnTo>
                  <a:pt x="1317" y="3866"/>
                </a:lnTo>
                <a:lnTo>
                  <a:pt x="1312" y="3872"/>
                </a:lnTo>
                <a:lnTo>
                  <a:pt x="1306" y="3875"/>
                </a:lnTo>
                <a:lnTo>
                  <a:pt x="1300" y="3878"/>
                </a:lnTo>
                <a:lnTo>
                  <a:pt x="1293" y="3881"/>
                </a:lnTo>
                <a:lnTo>
                  <a:pt x="1287" y="3883"/>
                </a:lnTo>
                <a:lnTo>
                  <a:pt x="1280" y="3884"/>
                </a:lnTo>
                <a:lnTo>
                  <a:pt x="1273" y="3885"/>
                </a:lnTo>
                <a:lnTo>
                  <a:pt x="1266" y="3885"/>
                </a:lnTo>
                <a:lnTo>
                  <a:pt x="1258" y="3884"/>
                </a:lnTo>
                <a:lnTo>
                  <a:pt x="1251" y="3883"/>
                </a:lnTo>
                <a:lnTo>
                  <a:pt x="1244" y="3880"/>
                </a:lnTo>
                <a:lnTo>
                  <a:pt x="1135" y="3839"/>
                </a:lnTo>
                <a:lnTo>
                  <a:pt x="1128" y="3836"/>
                </a:lnTo>
                <a:lnTo>
                  <a:pt x="1122" y="3833"/>
                </a:lnTo>
                <a:lnTo>
                  <a:pt x="1116" y="3829"/>
                </a:lnTo>
                <a:lnTo>
                  <a:pt x="1111" y="3824"/>
                </a:lnTo>
                <a:lnTo>
                  <a:pt x="1106" y="3819"/>
                </a:lnTo>
                <a:lnTo>
                  <a:pt x="1102" y="3814"/>
                </a:lnTo>
                <a:lnTo>
                  <a:pt x="1098" y="3808"/>
                </a:lnTo>
                <a:lnTo>
                  <a:pt x="1095" y="3801"/>
                </a:lnTo>
                <a:lnTo>
                  <a:pt x="1092" y="3794"/>
                </a:lnTo>
                <a:lnTo>
                  <a:pt x="1090" y="3788"/>
                </a:lnTo>
                <a:lnTo>
                  <a:pt x="1089" y="3781"/>
                </a:lnTo>
                <a:lnTo>
                  <a:pt x="1088" y="3774"/>
                </a:lnTo>
                <a:lnTo>
                  <a:pt x="1088" y="3767"/>
                </a:lnTo>
                <a:lnTo>
                  <a:pt x="1089" y="3760"/>
                </a:lnTo>
                <a:lnTo>
                  <a:pt x="1091" y="3753"/>
                </a:lnTo>
                <a:lnTo>
                  <a:pt x="1093" y="3746"/>
                </a:lnTo>
                <a:lnTo>
                  <a:pt x="1133" y="3637"/>
                </a:lnTo>
                <a:lnTo>
                  <a:pt x="1139" y="3627"/>
                </a:lnTo>
                <a:lnTo>
                  <a:pt x="1094" y="3601"/>
                </a:lnTo>
                <a:lnTo>
                  <a:pt x="1049" y="3575"/>
                </a:lnTo>
                <a:lnTo>
                  <a:pt x="1006" y="3547"/>
                </a:lnTo>
                <a:lnTo>
                  <a:pt x="964" y="3518"/>
                </a:lnTo>
                <a:lnTo>
                  <a:pt x="885" y="3598"/>
                </a:lnTo>
                <a:lnTo>
                  <a:pt x="878" y="3603"/>
                </a:lnTo>
                <a:lnTo>
                  <a:pt x="872" y="3608"/>
                </a:lnTo>
                <a:lnTo>
                  <a:pt x="866" y="3611"/>
                </a:lnTo>
                <a:lnTo>
                  <a:pt x="860" y="3614"/>
                </a:lnTo>
                <a:lnTo>
                  <a:pt x="853" y="3618"/>
                </a:lnTo>
                <a:lnTo>
                  <a:pt x="847" y="3619"/>
                </a:lnTo>
                <a:lnTo>
                  <a:pt x="840" y="3620"/>
                </a:lnTo>
                <a:lnTo>
                  <a:pt x="833" y="3621"/>
                </a:lnTo>
                <a:lnTo>
                  <a:pt x="826" y="3620"/>
                </a:lnTo>
                <a:lnTo>
                  <a:pt x="818" y="3620"/>
                </a:lnTo>
                <a:lnTo>
                  <a:pt x="812" y="3618"/>
                </a:lnTo>
                <a:lnTo>
                  <a:pt x="805" y="3616"/>
                </a:lnTo>
                <a:lnTo>
                  <a:pt x="799" y="3612"/>
                </a:lnTo>
                <a:lnTo>
                  <a:pt x="793" y="3608"/>
                </a:lnTo>
                <a:lnTo>
                  <a:pt x="787" y="3604"/>
                </a:lnTo>
                <a:lnTo>
                  <a:pt x="781" y="3599"/>
                </a:lnTo>
                <a:lnTo>
                  <a:pt x="699" y="3518"/>
                </a:lnTo>
                <a:lnTo>
                  <a:pt x="694" y="3512"/>
                </a:lnTo>
                <a:lnTo>
                  <a:pt x="689" y="3507"/>
                </a:lnTo>
                <a:lnTo>
                  <a:pt x="685" y="3500"/>
                </a:lnTo>
                <a:lnTo>
                  <a:pt x="682" y="3494"/>
                </a:lnTo>
                <a:lnTo>
                  <a:pt x="680" y="3487"/>
                </a:lnTo>
                <a:lnTo>
                  <a:pt x="678" y="3480"/>
                </a:lnTo>
                <a:lnTo>
                  <a:pt x="677" y="3473"/>
                </a:lnTo>
                <a:lnTo>
                  <a:pt x="677" y="3466"/>
                </a:lnTo>
                <a:lnTo>
                  <a:pt x="677" y="3459"/>
                </a:lnTo>
                <a:lnTo>
                  <a:pt x="678" y="3452"/>
                </a:lnTo>
                <a:lnTo>
                  <a:pt x="679" y="3446"/>
                </a:lnTo>
                <a:lnTo>
                  <a:pt x="682" y="3439"/>
                </a:lnTo>
                <a:lnTo>
                  <a:pt x="685" y="3433"/>
                </a:lnTo>
                <a:lnTo>
                  <a:pt x="688" y="3427"/>
                </a:lnTo>
                <a:lnTo>
                  <a:pt x="693" y="3420"/>
                </a:lnTo>
                <a:lnTo>
                  <a:pt x="698" y="3414"/>
                </a:lnTo>
                <a:lnTo>
                  <a:pt x="760" y="3352"/>
                </a:lnTo>
                <a:lnTo>
                  <a:pt x="720" y="3313"/>
                </a:lnTo>
                <a:lnTo>
                  <a:pt x="680" y="3273"/>
                </a:lnTo>
                <a:lnTo>
                  <a:pt x="643" y="3230"/>
                </a:lnTo>
                <a:lnTo>
                  <a:pt x="605" y="3188"/>
                </a:lnTo>
                <a:lnTo>
                  <a:pt x="528" y="3250"/>
                </a:lnTo>
                <a:lnTo>
                  <a:pt x="522" y="3254"/>
                </a:lnTo>
                <a:lnTo>
                  <a:pt x="516" y="3258"/>
                </a:lnTo>
                <a:lnTo>
                  <a:pt x="509" y="3261"/>
                </a:lnTo>
                <a:lnTo>
                  <a:pt x="503" y="3263"/>
                </a:lnTo>
                <a:lnTo>
                  <a:pt x="495" y="3265"/>
                </a:lnTo>
                <a:lnTo>
                  <a:pt x="488" y="3265"/>
                </a:lnTo>
                <a:lnTo>
                  <a:pt x="481" y="3266"/>
                </a:lnTo>
                <a:lnTo>
                  <a:pt x="474" y="3265"/>
                </a:lnTo>
                <a:lnTo>
                  <a:pt x="468" y="3264"/>
                </a:lnTo>
                <a:lnTo>
                  <a:pt x="461" y="3262"/>
                </a:lnTo>
                <a:lnTo>
                  <a:pt x="454" y="3260"/>
                </a:lnTo>
                <a:lnTo>
                  <a:pt x="448" y="3257"/>
                </a:lnTo>
                <a:lnTo>
                  <a:pt x="442" y="3253"/>
                </a:lnTo>
                <a:lnTo>
                  <a:pt x="435" y="3249"/>
                </a:lnTo>
                <a:lnTo>
                  <a:pt x="430" y="3244"/>
                </a:lnTo>
                <a:lnTo>
                  <a:pt x="425" y="3239"/>
                </a:lnTo>
                <a:lnTo>
                  <a:pt x="353" y="3148"/>
                </a:lnTo>
                <a:lnTo>
                  <a:pt x="348" y="3142"/>
                </a:lnTo>
                <a:lnTo>
                  <a:pt x="345" y="3135"/>
                </a:lnTo>
                <a:lnTo>
                  <a:pt x="342" y="3129"/>
                </a:lnTo>
                <a:lnTo>
                  <a:pt x="340" y="3122"/>
                </a:lnTo>
                <a:lnTo>
                  <a:pt x="338" y="3116"/>
                </a:lnTo>
                <a:lnTo>
                  <a:pt x="337" y="3109"/>
                </a:lnTo>
                <a:lnTo>
                  <a:pt x="337" y="3101"/>
                </a:lnTo>
                <a:lnTo>
                  <a:pt x="337" y="3094"/>
                </a:lnTo>
                <a:lnTo>
                  <a:pt x="339" y="3087"/>
                </a:lnTo>
                <a:lnTo>
                  <a:pt x="340" y="3080"/>
                </a:lnTo>
                <a:lnTo>
                  <a:pt x="343" y="3074"/>
                </a:lnTo>
                <a:lnTo>
                  <a:pt x="346" y="3068"/>
                </a:lnTo>
                <a:lnTo>
                  <a:pt x="349" y="3062"/>
                </a:lnTo>
                <a:lnTo>
                  <a:pt x="354" y="3056"/>
                </a:lnTo>
                <a:lnTo>
                  <a:pt x="358" y="3051"/>
                </a:lnTo>
                <a:lnTo>
                  <a:pt x="364" y="3046"/>
                </a:lnTo>
                <a:lnTo>
                  <a:pt x="453" y="2974"/>
                </a:lnTo>
                <a:lnTo>
                  <a:pt x="424" y="2925"/>
                </a:lnTo>
                <a:lnTo>
                  <a:pt x="397" y="2875"/>
                </a:lnTo>
                <a:lnTo>
                  <a:pt x="370" y="2824"/>
                </a:lnTo>
                <a:lnTo>
                  <a:pt x="347" y="2773"/>
                </a:lnTo>
                <a:lnTo>
                  <a:pt x="257" y="2815"/>
                </a:lnTo>
                <a:lnTo>
                  <a:pt x="251" y="2818"/>
                </a:lnTo>
                <a:lnTo>
                  <a:pt x="243" y="2820"/>
                </a:lnTo>
                <a:lnTo>
                  <a:pt x="236" y="2821"/>
                </a:lnTo>
                <a:lnTo>
                  <a:pt x="229" y="2822"/>
                </a:lnTo>
                <a:lnTo>
                  <a:pt x="222" y="2822"/>
                </a:lnTo>
                <a:lnTo>
                  <a:pt x="215" y="2821"/>
                </a:lnTo>
                <a:lnTo>
                  <a:pt x="208" y="2820"/>
                </a:lnTo>
                <a:lnTo>
                  <a:pt x="202" y="2818"/>
                </a:lnTo>
                <a:lnTo>
                  <a:pt x="195" y="2815"/>
                </a:lnTo>
                <a:lnTo>
                  <a:pt x="189" y="2812"/>
                </a:lnTo>
                <a:lnTo>
                  <a:pt x="182" y="2808"/>
                </a:lnTo>
                <a:lnTo>
                  <a:pt x="177" y="2804"/>
                </a:lnTo>
                <a:lnTo>
                  <a:pt x="172" y="2799"/>
                </a:lnTo>
                <a:lnTo>
                  <a:pt x="168" y="2793"/>
                </a:lnTo>
                <a:lnTo>
                  <a:pt x="164" y="2786"/>
                </a:lnTo>
                <a:lnTo>
                  <a:pt x="160" y="2780"/>
                </a:lnTo>
                <a:lnTo>
                  <a:pt x="110" y="2676"/>
                </a:lnTo>
                <a:lnTo>
                  <a:pt x="108" y="2669"/>
                </a:lnTo>
                <a:lnTo>
                  <a:pt x="106" y="2661"/>
                </a:lnTo>
                <a:lnTo>
                  <a:pt x="104" y="2654"/>
                </a:lnTo>
                <a:lnTo>
                  <a:pt x="104" y="2647"/>
                </a:lnTo>
                <a:lnTo>
                  <a:pt x="104" y="2640"/>
                </a:lnTo>
                <a:lnTo>
                  <a:pt x="104" y="2633"/>
                </a:lnTo>
                <a:lnTo>
                  <a:pt x="106" y="2626"/>
                </a:lnTo>
                <a:lnTo>
                  <a:pt x="108" y="2620"/>
                </a:lnTo>
                <a:lnTo>
                  <a:pt x="110" y="2613"/>
                </a:lnTo>
                <a:lnTo>
                  <a:pt x="114" y="2607"/>
                </a:lnTo>
                <a:lnTo>
                  <a:pt x="118" y="2601"/>
                </a:lnTo>
                <a:lnTo>
                  <a:pt x="123" y="2595"/>
                </a:lnTo>
                <a:lnTo>
                  <a:pt x="128" y="2590"/>
                </a:lnTo>
                <a:lnTo>
                  <a:pt x="133" y="2586"/>
                </a:lnTo>
                <a:lnTo>
                  <a:pt x="139" y="2582"/>
                </a:lnTo>
                <a:lnTo>
                  <a:pt x="146" y="2578"/>
                </a:lnTo>
                <a:lnTo>
                  <a:pt x="251" y="2528"/>
                </a:lnTo>
                <a:lnTo>
                  <a:pt x="257" y="2526"/>
                </a:lnTo>
                <a:lnTo>
                  <a:pt x="242" y="2475"/>
                </a:lnTo>
                <a:lnTo>
                  <a:pt x="230" y="2423"/>
                </a:lnTo>
                <a:lnTo>
                  <a:pt x="219" y="2371"/>
                </a:lnTo>
                <a:lnTo>
                  <a:pt x="210" y="2319"/>
                </a:lnTo>
                <a:lnTo>
                  <a:pt x="112" y="2340"/>
                </a:lnTo>
                <a:lnTo>
                  <a:pt x="105" y="2341"/>
                </a:lnTo>
                <a:lnTo>
                  <a:pt x="98" y="2341"/>
                </a:lnTo>
                <a:lnTo>
                  <a:pt x="91" y="2341"/>
                </a:lnTo>
                <a:lnTo>
                  <a:pt x="84" y="2340"/>
                </a:lnTo>
                <a:lnTo>
                  <a:pt x="77" y="2338"/>
                </a:lnTo>
                <a:lnTo>
                  <a:pt x="71" y="2336"/>
                </a:lnTo>
                <a:lnTo>
                  <a:pt x="64" y="2333"/>
                </a:lnTo>
                <a:lnTo>
                  <a:pt x="58" y="2330"/>
                </a:lnTo>
                <a:lnTo>
                  <a:pt x="52" y="2326"/>
                </a:lnTo>
                <a:lnTo>
                  <a:pt x="46" y="2321"/>
                </a:lnTo>
                <a:lnTo>
                  <a:pt x="42" y="2316"/>
                </a:lnTo>
                <a:lnTo>
                  <a:pt x="37" y="2311"/>
                </a:lnTo>
                <a:lnTo>
                  <a:pt x="34" y="2305"/>
                </a:lnTo>
                <a:lnTo>
                  <a:pt x="30" y="2299"/>
                </a:lnTo>
                <a:lnTo>
                  <a:pt x="28" y="2292"/>
                </a:lnTo>
                <a:lnTo>
                  <a:pt x="26" y="2285"/>
                </a:lnTo>
                <a:lnTo>
                  <a:pt x="1" y="2171"/>
                </a:lnTo>
                <a:lnTo>
                  <a:pt x="0" y="2164"/>
                </a:lnTo>
                <a:lnTo>
                  <a:pt x="0" y="2157"/>
                </a:lnTo>
                <a:lnTo>
                  <a:pt x="0" y="2149"/>
                </a:lnTo>
                <a:lnTo>
                  <a:pt x="1" y="2142"/>
                </a:lnTo>
                <a:lnTo>
                  <a:pt x="2" y="2135"/>
                </a:lnTo>
                <a:lnTo>
                  <a:pt x="5" y="2129"/>
                </a:lnTo>
                <a:lnTo>
                  <a:pt x="8" y="2122"/>
                </a:lnTo>
                <a:lnTo>
                  <a:pt x="11" y="2116"/>
                </a:lnTo>
                <a:lnTo>
                  <a:pt x="15" y="2111"/>
                </a:lnTo>
                <a:lnTo>
                  <a:pt x="19" y="2105"/>
                </a:lnTo>
                <a:lnTo>
                  <a:pt x="24" y="2101"/>
                </a:lnTo>
                <a:lnTo>
                  <a:pt x="30" y="2096"/>
                </a:lnTo>
                <a:lnTo>
                  <a:pt x="36" y="2093"/>
                </a:lnTo>
                <a:lnTo>
                  <a:pt x="42" y="2088"/>
                </a:lnTo>
                <a:lnTo>
                  <a:pt x="49" y="2086"/>
                </a:lnTo>
                <a:lnTo>
                  <a:pt x="57" y="2084"/>
                </a:lnTo>
                <a:lnTo>
                  <a:pt x="170" y="2059"/>
                </a:lnTo>
                <a:lnTo>
                  <a:pt x="178" y="2058"/>
                </a:lnTo>
                <a:lnTo>
                  <a:pt x="187" y="2058"/>
                </a:lnTo>
                <a:lnTo>
                  <a:pt x="187" y="2004"/>
                </a:lnTo>
                <a:lnTo>
                  <a:pt x="188" y="1951"/>
                </a:lnTo>
                <a:lnTo>
                  <a:pt x="191" y="1897"/>
                </a:lnTo>
                <a:lnTo>
                  <a:pt x="195" y="1845"/>
                </a:lnTo>
                <a:lnTo>
                  <a:pt x="194" y="1845"/>
                </a:lnTo>
                <a:lnTo>
                  <a:pt x="79" y="1833"/>
                </a:lnTo>
                <a:lnTo>
                  <a:pt x="71" y="1832"/>
                </a:lnTo>
                <a:lnTo>
                  <a:pt x="64" y="1830"/>
                </a:lnTo>
                <a:lnTo>
                  <a:pt x="58" y="1828"/>
                </a:lnTo>
                <a:lnTo>
                  <a:pt x="50" y="1825"/>
                </a:lnTo>
                <a:lnTo>
                  <a:pt x="44" y="1821"/>
                </a:lnTo>
                <a:lnTo>
                  <a:pt x="39" y="1817"/>
                </a:lnTo>
                <a:lnTo>
                  <a:pt x="34" y="1812"/>
                </a:lnTo>
                <a:lnTo>
                  <a:pt x="29" y="1807"/>
                </a:lnTo>
                <a:lnTo>
                  <a:pt x="25" y="1802"/>
                </a:lnTo>
                <a:lnTo>
                  <a:pt x="21" y="1796"/>
                </a:lnTo>
                <a:lnTo>
                  <a:pt x="18" y="1789"/>
                </a:lnTo>
                <a:lnTo>
                  <a:pt x="16" y="1783"/>
                </a:lnTo>
                <a:lnTo>
                  <a:pt x="14" y="1776"/>
                </a:lnTo>
                <a:lnTo>
                  <a:pt x="13" y="1768"/>
                </a:lnTo>
                <a:lnTo>
                  <a:pt x="13" y="1761"/>
                </a:lnTo>
                <a:lnTo>
                  <a:pt x="13" y="1754"/>
                </a:lnTo>
                <a:lnTo>
                  <a:pt x="24" y="1638"/>
                </a:lnTo>
                <a:lnTo>
                  <a:pt x="25" y="1631"/>
                </a:lnTo>
                <a:lnTo>
                  <a:pt x="27" y="1624"/>
                </a:lnTo>
                <a:lnTo>
                  <a:pt x="30" y="1617"/>
                </a:lnTo>
                <a:lnTo>
                  <a:pt x="33" y="1611"/>
                </a:lnTo>
                <a:lnTo>
                  <a:pt x="36" y="1605"/>
                </a:lnTo>
                <a:lnTo>
                  <a:pt x="40" y="1599"/>
                </a:lnTo>
                <a:lnTo>
                  <a:pt x="45" y="1594"/>
                </a:lnTo>
                <a:lnTo>
                  <a:pt x="50" y="1589"/>
                </a:lnTo>
                <a:lnTo>
                  <a:pt x="57" y="1585"/>
                </a:lnTo>
                <a:lnTo>
                  <a:pt x="62" y="1582"/>
                </a:lnTo>
                <a:lnTo>
                  <a:pt x="69" y="1578"/>
                </a:lnTo>
                <a:lnTo>
                  <a:pt x="75" y="1575"/>
                </a:lnTo>
                <a:lnTo>
                  <a:pt x="82" y="1574"/>
                </a:lnTo>
                <a:lnTo>
                  <a:pt x="89" y="1572"/>
                </a:lnTo>
                <a:lnTo>
                  <a:pt x="96" y="1572"/>
                </a:lnTo>
                <a:lnTo>
                  <a:pt x="104" y="1572"/>
                </a:lnTo>
                <a:lnTo>
                  <a:pt x="219" y="1585"/>
                </a:lnTo>
                <a:lnTo>
                  <a:pt x="229" y="1586"/>
                </a:lnTo>
                <a:lnTo>
                  <a:pt x="238" y="1589"/>
                </a:lnTo>
                <a:lnTo>
                  <a:pt x="252" y="1539"/>
                </a:lnTo>
                <a:lnTo>
                  <a:pt x="266" y="1490"/>
                </a:lnTo>
                <a:lnTo>
                  <a:pt x="282" y="1441"/>
                </a:lnTo>
                <a:lnTo>
                  <a:pt x="298" y="1393"/>
                </a:lnTo>
                <a:lnTo>
                  <a:pt x="193" y="1344"/>
                </a:lnTo>
                <a:lnTo>
                  <a:pt x="187" y="1341"/>
                </a:lnTo>
                <a:lnTo>
                  <a:pt x="180" y="1337"/>
                </a:lnTo>
                <a:lnTo>
                  <a:pt x="174" y="1332"/>
                </a:lnTo>
                <a:lnTo>
                  <a:pt x="169" y="1327"/>
                </a:lnTo>
                <a:lnTo>
                  <a:pt x="165" y="1321"/>
                </a:lnTo>
                <a:lnTo>
                  <a:pt x="161" y="1315"/>
                </a:lnTo>
                <a:lnTo>
                  <a:pt x="158" y="1309"/>
                </a:lnTo>
                <a:lnTo>
                  <a:pt x="155" y="1303"/>
                </a:lnTo>
                <a:lnTo>
                  <a:pt x="153" y="1296"/>
                </a:lnTo>
                <a:lnTo>
                  <a:pt x="151" y="1289"/>
                </a:lnTo>
                <a:lnTo>
                  <a:pt x="151" y="1282"/>
                </a:lnTo>
                <a:lnTo>
                  <a:pt x="151" y="1275"/>
                </a:lnTo>
                <a:lnTo>
                  <a:pt x="151" y="1268"/>
                </a:lnTo>
                <a:lnTo>
                  <a:pt x="152" y="1261"/>
                </a:lnTo>
                <a:lnTo>
                  <a:pt x="154" y="1254"/>
                </a:lnTo>
                <a:lnTo>
                  <a:pt x="157" y="1247"/>
                </a:lnTo>
                <a:lnTo>
                  <a:pt x="206" y="1142"/>
                </a:lnTo>
                <a:lnTo>
                  <a:pt x="210" y="1135"/>
                </a:lnTo>
                <a:lnTo>
                  <a:pt x="213" y="1129"/>
                </a:lnTo>
                <a:lnTo>
                  <a:pt x="218" y="1123"/>
                </a:lnTo>
                <a:lnTo>
                  <a:pt x="223" y="1118"/>
                </a:lnTo>
                <a:lnTo>
                  <a:pt x="228" y="1114"/>
                </a:lnTo>
                <a:lnTo>
                  <a:pt x="234" y="1110"/>
                </a:lnTo>
                <a:lnTo>
                  <a:pt x="240" y="1107"/>
                </a:lnTo>
                <a:lnTo>
                  <a:pt x="246" y="1104"/>
                </a:lnTo>
                <a:lnTo>
                  <a:pt x="254" y="1102"/>
                </a:lnTo>
                <a:lnTo>
                  <a:pt x="261" y="1100"/>
                </a:lnTo>
                <a:lnTo>
                  <a:pt x="268" y="1100"/>
                </a:lnTo>
                <a:lnTo>
                  <a:pt x="275" y="1099"/>
                </a:lnTo>
                <a:lnTo>
                  <a:pt x="282" y="1100"/>
                </a:lnTo>
                <a:lnTo>
                  <a:pt x="289" y="1101"/>
                </a:lnTo>
                <a:lnTo>
                  <a:pt x="295" y="1103"/>
                </a:lnTo>
                <a:lnTo>
                  <a:pt x="302" y="1106"/>
                </a:lnTo>
                <a:lnTo>
                  <a:pt x="407" y="1154"/>
                </a:lnTo>
                <a:lnTo>
                  <a:pt x="433" y="1107"/>
                </a:lnTo>
                <a:lnTo>
                  <a:pt x="461" y="1060"/>
                </a:lnTo>
                <a:lnTo>
                  <a:pt x="491" y="1015"/>
                </a:lnTo>
                <a:lnTo>
                  <a:pt x="522" y="969"/>
                </a:lnTo>
                <a:lnTo>
                  <a:pt x="517" y="966"/>
                </a:lnTo>
                <a:lnTo>
                  <a:pt x="419" y="903"/>
                </a:lnTo>
                <a:lnTo>
                  <a:pt x="413" y="899"/>
                </a:lnTo>
                <a:lnTo>
                  <a:pt x="408" y="894"/>
                </a:lnTo>
                <a:lnTo>
                  <a:pt x="403" y="889"/>
                </a:lnTo>
                <a:lnTo>
                  <a:pt x="399" y="883"/>
                </a:lnTo>
                <a:lnTo>
                  <a:pt x="395" y="876"/>
                </a:lnTo>
                <a:lnTo>
                  <a:pt x="392" y="870"/>
                </a:lnTo>
                <a:lnTo>
                  <a:pt x="390" y="863"/>
                </a:lnTo>
                <a:lnTo>
                  <a:pt x="388" y="857"/>
                </a:lnTo>
                <a:lnTo>
                  <a:pt x="387" y="850"/>
                </a:lnTo>
                <a:lnTo>
                  <a:pt x="386" y="843"/>
                </a:lnTo>
                <a:lnTo>
                  <a:pt x="387" y="836"/>
                </a:lnTo>
                <a:lnTo>
                  <a:pt x="388" y="829"/>
                </a:lnTo>
                <a:lnTo>
                  <a:pt x="389" y="822"/>
                </a:lnTo>
                <a:lnTo>
                  <a:pt x="391" y="815"/>
                </a:lnTo>
                <a:lnTo>
                  <a:pt x="394" y="808"/>
                </a:lnTo>
                <a:lnTo>
                  <a:pt x="398" y="802"/>
                </a:lnTo>
                <a:lnTo>
                  <a:pt x="461" y="705"/>
                </a:lnTo>
                <a:lnTo>
                  <a:pt x="466" y="699"/>
                </a:lnTo>
                <a:lnTo>
                  <a:pt x="471" y="694"/>
                </a:lnTo>
                <a:lnTo>
                  <a:pt x="476" y="688"/>
                </a:lnTo>
                <a:lnTo>
                  <a:pt x="481" y="684"/>
                </a:lnTo>
                <a:lnTo>
                  <a:pt x="487" y="680"/>
                </a:lnTo>
                <a:lnTo>
                  <a:pt x="494" y="677"/>
                </a:lnTo>
                <a:lnTo>
                  <a:pt x="500" y="675"/>
                </a:lnTo>
                <a:lnTo>
                  <a:pt x="508" y="673"/>
                </a:lnTo>
                <a:lnTo>
                  <a:pt x="514" y="672"/>
                </a:lnTo>
                <a:lnTo>
                  <a:pt x="521" y="671"/>
                </a:lnTo>
                <a:lnTo>
                  <a:pt x="528" y="671"/>
                </a:lnTo>
                <a:lnTo>
                  <a:pt x="535" y="672"/>
                </a:lnTo>
                <a:lnTo>
                  <a:pt x="542" y="674"/>
                </a:lnTo>
                <a:lnTo>
                  <a:pt x="549" y="676"/>
                </a:lnTo>
                <a:lnTo>
                  <a:pt x="555" y="679"/>
                </a:lnTo>
                <a:lnTo>
                  <a:pt x="562" y="683"/>
                </a:lnTo>
                <a:close/>
                <a:moveTo>
                  <a:pt x="1786" y="1715"/>
                </a:moveTo>
                <a:lnTo>
                  <a:pt x="1786" y="1715"/>
                </a:lnTo>
                <a:lnTo>
                  <a:pt x="1771" y="1727"/>
                </a:lnTo>
                <a:lnTo>
                  <a:pt x="1757" y="1740"/>
                </a:lnTo>
                <a:lnTo>
                  <a:pt x="1745" y="1753"/>
                </a:lnTo>
                <a:lnTo>
                  <a:pt x="1733" y="1767"/>
                </a:lnTo>
                <a:lnTo>
                  <a:pt x="1722" y="1782"/>
                </a:lnTo>
                <a:lnTo>
                  <a:pt x="1712" y="1797"/>
                </a:lnTo>
                <a:lnTo>
                  <a:pt x="1701" y="1812"/>
                </a:lnTo>
                <a:lnTo>
                  <a:pt x="1692" y="1828"/>
                </a:lnTo>
                <a:lnTo>
                  <a:pt x="1685" y="1845"/>
                </a:lnTo>
                <a:lnTo>
                  <a:pt x="1678" y="1861"/>
                </a:lnTo>
                <a:lnTo>
                  <a:pt x="1671" y="1878"/>
                </a:lnTo>
                <a:lnTo>
                  <a:pt x="1666" y="1894"/>
                </a:lnTo>
                <a:lnTo>
                  <a:pt x="1661" y="1912"/>
                </a:lnTo>
                <a:lnTo>
                  <a:pt x="1657" y="1929"/>
                </a:lnTo>
                <a:lnTo>
                  <a:pt x="1654" y="1947"/>
                </a:lnTo>
                <a:lnTo>
                  <a:pt x="1652" y="1965"/>
                </a:lnTo>
                <a:lnTo>
                  <a:pt x="1651" y="1982"/>
                </a:lnTo>
                <a:lnTo>
                  <a:pt x="1651" y="2000"/>
                </a:lnTo>
                <a:lnTo>
                  <a:pt x="1651" y="2017"/>
                </a:lnTo>
                <a:lnTo>
                  <a:pt x="1652" y="2036"/>
                </a:lnTo>
                <a:lnTo>
                  <a:pt x="1654" y="2053"/>
                </a:lnTo>
                <a:lnTo>
                  <a:pt x="1657" y="2071"/>
                </a:lnTo>
                <a:lnTo>
                  <a:pt x="1661" y="2088"/>
                </a:lnTo>
                <a:lnTo>
                  <a:pt x="1665" y="2106"/>
                </a:lnTo>
                <a:lnTo>
                  <a:pt x="1671" y="2123"/>
                </a:lnTo>
                <a:lnTo>
                  <a:pt x="1677" y="2140"/>
                </a:lnTo>
                <a:lnTo>
                  <a:pt x="1684" y="2157"/>
                </a:lnTo>
                <a:lnTo>
                  <a:pt x="1692" y="2174"/>
                </a:lnTo>
                <a:lnTo>
                  <a:pt x="1701" y="2190"/>
                </a:lnTo>
                <a:lnTo>
                  <a:pt x="1712" y="2205"/>
                </a:lnTo>
                <a:lnTo>
                  <a:pt x="1723" y="2221"/>
                </a:lnTo>
                <a:lnTo>
                  <a:pt x="1734" y="2236"/>
                </a:lnTo>
                <a:lnTo>
                  <a:pt x="1746" y="2251"/>
                </a:lnTo>
                <a:lnTo>
                  <a:pt x="1759" y="2264"/>
                </a:lnTo>
                <a:lnTo>
                  <a:pt x="1773" y="2277"/>
                </a:lnTo>
                <a:lnTo>
                  <a:pt x="1787" y="2289"/>
                </a:lnTo>
                <a:lnTo>
                  <a:pt x="1802" y="2301"/>
                </a:lnTo>
                <a:lnTo>
                  <a:pt x="1817" y="2311"/>
                </a:lnTo>
                <a:lnTo>
                  <a:pt x="1832" y="2320"/>
                </a:lnTo>
                <a:lnTo>
                  <a:pt x="1848" y="2329"/>
                </a:lnTo>
                <a:lnTo>
                  <a:pt x="1864" y="2337"/>
                </a:lnTo>
                <a:lnTo>
                  <a:pt x="1880" y="2345"/>
                </a:lnTo>
                <a:lnTo>
                  <a:pt x="1897" y="2351"/>
                </a:lnTo>
                <a:lnTo>
                  <a:pt x="1915" y="2357"/>
                </a:lnTo>
                <a:lnTo>
                  <a:pt x="1932" y="2361"/>
                </a:lnTo>
                <a:lnTo>
                  <a:pt x="1949" y="2365"/>
                </a:lnTo>
                <a:lnTo>
                  <a:pt x="1967" y="2368"/>
                </a:lnTo>
                <a:lnTo>
                  <a:pt x="1984" y="2370"/>
                </a:lnTo>
                <a:lnTo>
                  <a:pt x="2002" y="2371"/>
                </a:lnTo>
                <a:lnTo>
                  <a:pt x="2019" y="2372"/>
                </a:lnTo>
                <a:lnTo>
                  <a:pt x="2038" y="2372"/>
                </a:lnTo>
                <a:lnTo>
                  <a:pt x="2055" y="2370"/>
                </a:lnTo>
                <a:lnTo>
                  <a:pt x="2073" y="2368"/>
                </a:lnTo>
                <a:lnTo>
                  <a:pt x="2090" y="2365"/>
                </a:lnTo>
                <a:lnTo>
                  <a:pt x="2109" y="2362"/>
                </a:lnTo>
                <a:lnTo>
                  <a:pt x="2126" y="2357"/>
                </a:lnTo>
                <a:lnTo>
                  <a:pt x="2143" y="2352"/>
                </a:lnTo>
                <a:lnTo>
                  <a:pt x="2160" y="2345"/>
                </a:lnTo>
                <a:lnTo>
                  <a:pt x="2177" y="2337"/>
                </a:lnTo>
                <a:lnTo>
                  <a:pt x="2193" y="2329"/>
                </a:lnTo>
                <a:lnTo>
                  <a:pt x="2209" y="2320"/>
                </a:lnTo>
                <a:lnTo>
                  <a:pt x="2226" y="2310"/>
                </a:lnTo>
                <a:lnTo>
                  <a:pt x="2241" y="2300"/>
                </a:lnTo>
                <a:lnTo>
                  <a:pt x="2256" y="2288"/>
                </a:lnTo>
                <a:lnTo>
                  <a:pt x="2270" y="2275"/>
                </a:lnTo>
                <a:lnTo>
                  <a:pt x="2284" y="2262"/>
                </a:lnTo>
                <a:lnTo>
                  <a:pt x="2297" y="2249"/>
                </a:lnTo>
                <a:lnTo>
                  <a:pt x="2309" y="2235"/>
                </a:lnTo>
                <a:lnTo>
                  <a:pt x="2320" y="2221"/>
                </a:lnTo>
                <a:lnTo>
                  <a:pt x="2330" y="2205"/>
                </a:lnTo>
                <a:lnTo>
                  <a:pt x="2340" y="2190"/>
                </a:lnTo>
                <a:lnTo>
                  <a:pt x="2349" y="2174"/>
                </a:lnTo>
                <a:lnTo>
                  <a:pt x="2357" y="2158"/>
                </a:lnTo>
                <a:lnTo>
                  <a:pt x="2364" y="2141"/>
                </a:lnTo>
                <a:lnTo>
                  <a:pt x="2371" y="2124"/>
                </a:lnTo>
                <a:lnTo>
                  <a:pt x="2376" y="2108"/>
                </a:lnTo>
                <a:lnTo>
                  <a:pt x="2381" y="2091"/>
                </a:lnTo>
                <a:lnTo>
                  <a:pt x="2384" y="2073"/>
                </a:lnTo>
                <a:lnTo>
                  <a:pt x="2387" y="2055"/>
                </a:lnTo>
                <a:lnTo>
                  <a:pt x="2390" y="2038"/>
                </a:lnTo>
                <a:lnTo>
                  <a:pt x="2391" y="2020"/>
                </a:lnTo>
                <a:lnTo>
                  <a:pt x="2391" y="2002"/>
                </a:lnTo>
                <a:lnTo>
                  <a:pt x="2391" y="1985"/>
                </a:lnTo>
                <a:lnTo>
                  <a:pt x="2390" y="1967"/>
                </a:lnTo>
                <a:lnTo>
                  <a:pt x="2388" y="1949"/>
                </a:lnTo>
                <a:lnTo>
                  <a:pt x="2385" y="1931"/>
                </a:lnTo>
                <a:lnTo>
                  <a:pt x="2381" y="1914"/>
                </a:lnTo>
                <a:lnTo>
                  <a:pt x="2377" y="1896"/>
                </a:lnTo>
                <a:lnTo>
                  <a:pt x="2371" y="1879"/>
                </a:lnTo>
                <a:lnTo>
                  <a:pt x="2365" y="1862"/>
                </a:lnTo>
                <a:lnTo>
                  <a:pt x="2358" y="1846"/>
                </a:lnTo>
                <a:lnTo>
                  <a:pt x="2350" y="1828"/>
                </a:lnTo>
                <a:lnTo>
                  <a:pt x="2340" y="1812"/>
                </a:lnTo>
                <a:lnTo>
                  <a:pt x="2330" y="1797"/>
                </a:lnTo>
                <a:lnTo>
                  <a:pt x="2319" y="1782"/>
                </a:lnTo>
                <a:lnTo>
                  <a:pt x="2308" y="1766"/>
                </a:lnTo>
                <a:lnTo>
                  <a:pt x="2295" y="1752"/>
                </a:lnTo>
                <a:lnTo>
                  <a:pt x="2282" y="1738"/>
                </a:lnTo>
                <a:lnTo>
                  <a:pt x="2268" y="1725"/>
                </a:lnTo>
                <a:lnTo>
                  <a:pt x="2254" y="1714"/>
                </a:lnTo>
                <a:lnTo>
                  <a:pt x="2240" y="1701"/>
                </a:lnTo>
                <a:lnTo>
                  <a:pt x="2225" y="1691"/>
                </a:lnTo>
                <a:lnTo>
                  <a:pt x="2209" y="1682"/>
                </a:lnTo>
                <a:lnTo>
                  <a:pt x="2193" y="1673"/>
                </a:lnTo>
                <a:lnTo>
                  <a:pt x="2178" y="1665"/>
                </a:lnTo>
                <a:lnTo>
                  <a:pt x="2161" y="1658"/>
                </a:lnTo>
                <a:lnTo>
                  <a:pt x="2144" y="1652"/>
                </a:lnTo>
                <a:lnTo>
                  <a:pt x="2127" y="1646"/>
                </a:lnTo>
                <a:lnTo>
                  <a:pt x="2110" y="1641"/>
                </a:lnTo>
                <a:lnTo>
                  <a:pt x="2092" y="1637"/>
                </a:lnTo>
                <a:lnTo>
                  <a:pt x="2075" y="1634"/>
                </a:lnTo>
                <a:lnTo>
                  <a:pt x="2057" y="1632"/>
                </a:lnTo>
                <a:lnTo>
                  <a:pt x="2040" y="1631"/>
                </a:lnTo>
                <a:lnTo>
                  <a:pt x="2021" y="1630"/>
                </a:lnTo>
                <a:lnTo>
                  <a:pt x="2004" y="1630"/>
                </a:lnTo>
                <a:lnTo>
                  <a:pt x="1986" y="1632"/>
                </a:lnTo>
                <a:lnTo>
                  <a:pt x="1969" y="1634"/>
                </a:lnTo>
                <a:lnTo>
                  <a:pt x="1951" y="1637"/>
                </a:lnTo>
                <a:lnTo>
                  <a:pt x="1933" y="1640"/>
                </a:lnTo>
                <a:lnTo>
                  <a:pt x="1916" y="1646"/>
                </a:lnTo>
                <a:lnTo>
                  <a:pt x="1898" y="1651"/>
                </a:lnTo>
                <a:lnTo>
                  <a:pt x="1881" y="1658"/>
                </a:lnTo>
                <a:lnTo>
                  <a:pt x="1865" y="1665"/>
                </a:lnTo>
                <a:lnTo>
                  <a:pt x="1849" y="1673"/>
                </a:lnTo>
                <a:lnTo>
                  <a:pt x="1832" y="1682"/>
                </a:lnTo>
                <a:lnTo>
                  <a:pt x="1816" y="1692"/>
                </a:lnTo>
                <a:lnTo>
                  <a:pt x="1801" y="1702"/>
                </a:lnTo>
                <a:lnTo>
                  <a:pt x="1786" y="1715"/>
                </a:lnTo>
                <a:close/>
                <a:moveTo>
                  <a:pt x="2917" y="2627"/>
                </a:moveTo>
                <a:lnTo>
                  <a:pt x="2523" y="2305"/>
                </a:lnTo>
                <a:lnTo>
                  <a:pt x="2515" y="2320"/>
                </a:lnTo>
                <a:lnTo>
                  <a:pt x="2507" y="2335"/>
                </a:lnTo>
                <a:lnTo>
                  <a:pt x="2498" y="2349"/>
                </a:lnTo>
                <a:lnTo>
                  <a:pt x="2489" y="2362"/>
                </a:lnTo>
                <a:lnTo>
                  <a:pt x="2480" y="2375"/>
                </a:lnTo>
                <a:lnTo>
                  <a:pt x="2469" y="2386"/>
                </a:lnTo>
                <a:lnTo>
                  <a:pt x="2449" y="2409"/>
                </a:lnTo>
                <a:lnTo>
                  <a:pt x="2428" y="2428"/>
                </a:lnTo>
                <a:lnTo>
                  <a:pt x="2406" y="2444"/>
                </a:lnTo>
                <a:lnTo>
                  <a:pt x="2386" y="2459"/>
                </a:lnTo>
                <a:lnTo>
                  <a:pt x="2366" y="2473"/>
                </a:lnTo>
                <a:lnTo>
                  <a:pt x="2345" y="2483"/>
                </a:lnTo>
                <a:lnTo>
                  <a:pt x="2328" y="2492"/>
                </a:lnTo>
                <a:lnTo>
                  <a:pt x="2311" y="2499"/>
                </a:lnTo>
                <a:lnTo>
                  <a:pt x="2297" y="2505"/>
                </a:lnTo>
                <a:lnTo>
                  <a:pt x="2276" y="2512"/>
                </a:lnTo>
                <a:lnTo>
                  <a:pt x="2268" y="2514"/>
                </a:lnTo>
                <a:lnTo>
                  <a:pt x="2507" y="2964"/>
                </a:lnTo>
                <a:lnTo>
                  <a:pt x="2530" y="2955"/>
                </a:lnTo>
                <a:lnTo>
                  <a:pt x="2554" y="2946"/>
                </a:lnTo>
                <a:lnTo>
                  <a:pt x="2576" y="2936"/>
                </a:lnTo>
                <a:lnTo>
                  <a:pt x="2597" y="2925"/>
                </a:lnTo>
                <a:lnTo>
                  <a:pt x="2619" y="2913"/>
                </a:lnTo>
                <a:lnTo>
                  <a:pt x="2639" y="2901"/>
                </a:lnTo>
                <a:lnTo>
                  <a:pt x="2659" y="2888"/>
                </a:lnTo>
                <a:lnTo>
                  <a:pt x="2679" y="2875"/>
                </a:lnTo>
                <a:lnTo>
                  <a:pt x="2697" y="2862"/>
                </a:lnTo>
                <a:lnTo>
                  <a:pt x="2715" y="2847"/>
                </a:lnTo>
                <a:lnTo>
                  <a:pt x="2749" y="2820"/>
                </a:lnTo>
                <a:lnTo>
                  <a:pt x="2779" y="2792"/>
                </a:lnTo>
                <a:lnTo>
                  <a:pt x="2808" y="2763"/>
                </a:lnTo>
                <a:lnTo>
                  <a:pt x="2833" y="2737"/>
                </a:lnTo>
                <a:lnTo>
                  <a:pt x="2854" y="2711"/>
                </a:lnTo>
                <a:lnTo>
                  <a:pt x="2874" y="2688"/>
                </a:lnTo>
                <a:lnTo>
                  <a:pt x="2889" y="2668"/>
                </a:lnTo>
                <a:lnTo>
                  <a:pt x="2910" y="2638"/>
                </a:lnTo>
                <a:lnTo>
                  <a:pt x="2917" y="2627"/>
                </a:lnTo>
                <a:close/>
                <a:moveTo>
                  <a:pt x="2675" y="1133"/>
                </a:moveTo>
                <a:lnTo>
                  <a:pt x="2353" y="1528"/>
                </a:lnTo>
                <a:lnTo>
                  <a:pt x="2368" y="1536"/>
                </a:lnTo>
                <a:lnTo>
                  <a:pt x="2382" y="1544"/>
                </a:lnTo>
                <a:lnTo>
                  <a:pt x="2396" y="1553"/>
                </a:lnTo>
                <a:lnTo>
                  <a:pt x="2409" y="1562"/>
                </a:lnTo>
                <a:lnTo>
                  <a:pt x="2422" y="1572"/>
                </a:lnTo>
                <a:lnTo>
                  <a:pt x="2434" y="1582"/>
                </a:lnTo>
                <a:lnTo>
                  <a:pt x="2455" y="1603"/>
                </a:lnTo>
                <a:lnTo>
                  <a:pt x="2475" y="1623"/>
                </a:lnTo>
                <a:lnTo>
                  <a:pt x="2492" y="1645"/>
                </a:lnTo>
                <a:lnTo>
                  <a:pt x="2506" y="1666"/>
                </a:lnTo>
                <a:lnTo>
                  <a:pt x="2519" y="1686"/>
                </a:lnTo>
                <a:lnTo>
                  <a:pt x="2530" y="1705"/>
                </a:lnTo>
                <a:lnTo>
                  <a:pt x="2539" y="1724"/>
                </a:lnTo>
                <a:lnTo>
                  <a:pt x="2547" y="1740"/>
                </a:lnTo>
                <a:lnTo>
                  <a:pt x="2552" y="1754"/>
                </a:lnTo>
                <a:lnTo>
                  <a:pt x="2559" y="1776"/>
                </a:lnTo>
                <a:lnTo>
                  <a:pt x="2561" y="1783"/>
                </a:lnTo>
                <a:lnTo>
                  <a:pt x="3011" y="1545"/>
                </a:lnTo>
                <a:lnTo>
                  <a:pt x="3003" y="1522"/>
                </a:lnTo>
                <a:lnTo>
                  <a:pt x="2993" y="1498"/>
                </a:lnTo>
                <a:lnTo>
                  <a:pt x="2982" y="1476"/>
                </a:lnTo>
                <a:lnTo>
                  <a:pt x="2971" y="1455"/>
                </a:lnTo>
                <a:lnTo>
                  <a:pt x="2960" y="1433"/>
                </a:lnTo>
                <a:lnTo>
                  <a:pt x="2948" y="1413"/>
                </a:lnTo>
                <a:lnTo>
                  <a:pt x="2935" y="1393"/>
                </a:lnTo>
                <a:lnTo>
                  <a:pt x="2923" y="1373"/>
                </a:lnTo>
                <a:lnTo>
                  <a:pt x="2908" y="1355"/>
                </a:lnTo>
                <a:lnTo>
                  <a:pt x="2895" y="1337"/>
                </a:lnTo>
                <a:lnTo>
                  <a:pt x="2867" y="1303"/>
                </a:lnTo>
                <a:lnTo>
                  <a:pt x="2838" y="1272"/>
                </a:lnTo>
                <a:lnTo>
                  <a:pt x="2811" y="1244"/>
                </a:lnTo>
                <a:lnTo>
                  <a:pt x="2783" y="1219"/>
                </a:lnTo>
                <a:lnTo>
                  <a:pt x="2758" y="1196"/>
                </a:lnTo>
                <a:lnTo>
                  <a:pt x="2735" y="1178"/>
                </a:lnTo>
                <a:lnTo>
                  <a:pt x="2715" y="1162"/>
                </a:lnTo>
                <a:lnTo>
                  <a:pt x="2685" y="1141"/>
                </a:lnTo>
                <a:lnTo>
                  <a:pt x="2675" y="1133"/>
                </a:lnTo>
                <a:close/>
                <a:moveTo>
                  <a:pt x="1378" y="2882"/>
                </a:moveTo>
                <a:lnTo>
                  <a:pt x="1700" y="2488"/>
                </a:lnTo>
                <a:lnTo>
                  <a:pt x="1685" y="2480"/>
                </a:lnTo>
                <a:lnTo>
                  <a:pt x="1671" y="2472"/>
                </a:lnTo>
                <a:lnTo>
                  <a:pt x="1657" y="2462"/>
                </a:lnTo>
                <a:lnTo>
                  <a:pt x="1643" y="2453"/>
                </a:lnTo>
                <a:lnTo>
                  <a:pt x="1631" y="2444"/>
                </a:lnTo>
                <a:lnTo>
                  <a:pt x="1619" y="2434"/>
                </a:lnTo>
                <a:lnTo>
                  <a:pt x="1598" y="2414"/>
                </a:lnTo>
                <a:lnTo>
                  <a:pt x="1578" y="2392"/>
                </a:lnTo>
                <a:lnTo>
                  <a:pt x="1561" y="2371"/>
                </a:lnTo>
                <a:lnTo>
                  <a:pt x="1547" y="2351"/>
                </a:lnTo>
                <a:lnTo>
                  <a:pt x="1534" y="2330"/>
                </a:lnTo>
                <a:lnTo>
                  <a:pt x="1523" y="2310"/>
                </a:lnTo>
                <a:lnTo>
                  <a:pt x="1514" y="2293"/>
                </a:lnTo>
                <a:lnTo>
                  <a:pt x="1506" y="2275"/>
                </a:lnTo>
                <a:lnTo>
                  <a:pt x="1501" y="2261"/>
                </a:lnTo>
                <a:lnTo>
                  <a:pt x="1494" y="2241"/>
                </a:lnTo>
                <a:lnTo>
                  <a:pt x="1492" y="2233"/>
                </a:lnTo>
                <a:lnTo>
                  <a:pt x="1042" y="2472"/>
                </a:lnTo>
                <a:lnTo>
                  <a:pt x="1050" y="2495"/>
                </a:lnTo>
                <a:lnTo>
                  <a:pt x="1060" y="2518"/>
                </a:lnTo>
                <a:lnTo>
                  <a:pt x="1070" y="2541"/>
                </a:lnTo>
                <a:lnTo>
                  <a:pt x="1081" y="2562"/>
                </a:lnTo>
                <a:lnTo>
                  <a:pt x="1093" y="2583"/>
                </a:lnTo>
                <a:lnTo>
                  <a:pt x="1105" y="2604"/>
                </a:lnTo>
                <a:lnTo>
                  <a:pt x="1117" y="2624"/>
                </a:lnTo>
                <a:lnTo>
                  <a:pt x="1130" y="2643"/>
                </a:lnTo>
                <a:lnTo>
                  <a:pt x="1145" y="2661"/>
                </a:lnTo>
                <a:lnTo>
                  <a:pt x="1158" y="2680"/>
                </a:lnTo>
                <a:lnTo>
                  <a:pt x="1186" y="2713"/>
                </a:lnTo>
                <a:lnTo>
                  <a:pt x="1215" y="2744"/>
                </a:lnTo>
                <a:lnTo>
                  <a:pt x="1242" y="2772"/>
                </a:lnTo>
                <a:lnTo>
                  <a:pt x="1270" y="2798"/>
                </a:lnTo>
                <a:lnTo>
                  <a:pt x="1295" y="2819"/>
                </a:lnTo>
                <a:lnTo>
                  <a:pt x="1317" y="2838"/>
                </a:lnTo>
                <a:lnTo>
                  <a:pt x="1338" y="2854"/>
                </a:lnTo>
                <a:lnTo>
                  <a:pt x="1368" y="2875"/>
                </a:lnTo>
                <a:lnTo>
                  <a:pt x="1378" y="2882"/>
                </a:lnTo>
                <a:close/>
                <a:moveTo>
                  <a:pt x="1172" y="1335"/>
                </a:moveTo>
                <a:lnTo>
                  <a:pt x="1566" y="1657"/>
                </a:lnTo>
                <a:lnTo>
                  <a:pt x="1574" y="1641"/>
                </a:lnTo>
                <a:lnTo>
                  <a:pt x="1582" y="1627"/>
                </a:lnTo>
                <a:lnTo>
                  <a:pt x="1592" y="1613"/>
                </a:lnTo>
                <a:lnTo>
                  <a:pt x="1601" y="1600"/>
                </a:lnTo>
                <a:lnTo>
                  <a:pt x="1610" y="1588"/>
                </a:lnTo>
                <a:lnTo>
                  <a:pt x="1620" y="1575"/>
                </a:lnTo>
                <a:lnTo>
                  <a:pt x="1640" y="1554"/>
                </a:lnTo>
                <a:lnTo>
                  <a:pt x="1662" y="1535"/>
                </a:lnTo>
                <a:lnTo>
                  <a:pt x="1683" y="1518"/>
                </a:lnTo>
                <a:lnTo>
                  <a:pt x="1704" y="1503"/>
                </a:lnTo>
                <a:lnTo>
                  <a:pt x="1725" y="1490"/>
                </a:lnTo>
                <a:lnTo>
                  <a:pt x="1744" y="1479"/>
                </a:lnTo>
                <a:lnTo>
                  <a:pt x="1762" y="1471"/>
                </a:lnTo>
                <a:lnTo>
                  <a:pt x="1779" y="1463"/>
                </a:lnTo>
                <a:lnTo>
                  <a:pt x="1793" y="1458"/>
                </a:lnTo>
                <a:lnTo>
                  <a:pt x="1813" y="1450"/>
                </a:lnTo>
                <a:lnTo>
                  <a:pt x="1821" y="1448"/>
                </a:lnTo>
                <a:lnTo>
                  <a:pt x="1584" y="998"/>
                </a:lnTo>
                <a:lnTo>
                  <a:pt x="1559" y="1006"/>
                </a:lnTo>
                <a:lnTo>
                  <a:pt x="1537" y="1017"/>
                </a:lnTo>
                <a:lnTo>
                  <a:pt x="1514" y="1027"/>
                </a:lnTo>
                <a:lnTo>
                  <a:pt x="1492" y="1038"/>
                </a:lnTo>
                <a:lnTo>
                  <a:pt x="1471" y="1049"/>
                </a:lnTo>
                <a:lnTo>
                  <a:pt x="1450" y="1061"/>
                </a:lnTo>
                <a:lnTo>
                  <a:pt x="1431" y="1075"/>
                </a:lnTo>
                <a:lnTo>
                  <a:pt x="1412" y="1087"/>
                </a:lnTo>
                <a:lnTo>
                  <a:pt x="1393" y="1101"/>
                </a:lnTo>
                <a:lnTo>
                  <a:pt x="1375" y="1114"/>
                </a:lnTo>
                <a:lnTo>
                  <a:pt x="1342" y="1143"/>
                </a:lnTo>
                <a:lnTo>
                  <a:pt x="1310" y="1171"/>
                </a:lnTo>
                <a:lnTo>
                  <a:pt x="1282" y="1198"/>
                </a:lnTo>
                <a:lnTo>
                  <a:pt x="1257" y="1226"/>
                </a:lnTo>
                <a:lnTo>
                  <a:pt x="1235" y="1251"/>
                </a:lnTo>
                <a:lnTo>
                  <a:pt x="1216" y="1275"/>
                </a:lnTo>
                <a:lnTo>
                  <a:pt x="1200" y="1294"/>
                </a:lnTo>
                <a:lnTo>
                  <a:pt x="1179" y="1324"/>
                </a:lnTo>
                <a:lnTo>
                  <a:pt x="1172" y="1335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990" name="Freeform 8"/>
          <p:cNvSpPr>
            <a:spLocks noEditPoints="1"/>
          </p:cNvSpPr>
          <p:nvPr/>
        </p:nvSpPr>
        <p:spPr bwMode="auto">
          <a:xfrm>
            <a:off x="4502150" y="1949450"/>
            <a:ext cx="1876425" cy="1874838"/>
          </a:xfrm>
          <a:custGeom>
            <a:avLst/>
            <a:gdLst>
              <a:gd name="T0" fmla="*/ 772319 w 2364"/>
              <a:gd name="T1" fmla="*/ 73056 h 2361"/>
              <a:gd name="T2" fmla="*/ 804069 w 2364"/>
              <a:gd name="T3" fmla="*/ 12705 h 2361"/>
              <a:gd name="T4" fmla="*/ 931863 w 2364"/>
              <a:gd name="T5" fmla="*/ 12705 h 2361"/>
              <a:gd name="T6" fmla="*/ 1081881 w 2364"/>
              <a:gd name="T7" fmla="*/ 158023 h 2361"/>
              <a:gd name="T8" fmla="*/ 1232694 w 2364"/>
              <a:gd name="T9" fmla="*/ 51616 h 2361"/>
              <a:gd name="T10" fmla="*/ 1353344 w 2364"/>
              <a:gd name="T11" fmla="*/ 92908 h 2361"/>
              <a:gd name="T12" fmla="*/ 1354931 w 2364"/>
              <a:gd name="T13" fmla="*/ 257284 h 2361"/>
              <a:gd name="T14" fmla="*/ 1582738 w 2364"/>
              <a:gd name="T15" fmla="*/ 290636 h 2361"/>
              <a:gd name="T16" fmla="*/ 1694656 w 2364"/>
              <a:gd name="T17" fmla="*/ 362897 h 2361"/>
              <a:gd name="T18" fmla="*/ 1687513 w 2364"/>
              <a:gd name="T19" fmla="*/ 432777 h 2361"/>
              <a:gd name="T20" fmla="*/ 1781175 w 2364"/>
              <a:gd name="T21" fmla="*/ 659092 h 2361"/>
              <a:gd name="T22" fmla="*/ 1846263 w 2364"/>
              <a:gd name="T23" fmla="*/ 681326 h 2361"/>
              <a:gd name="T24" fmla="*/ 1864519 w 2364"/>
              <a:gd name="T25" fmla="*/ 807586 h 2361"/>
              <a:gd name="T26" fmla="*/ 1744663 w 2364"/>
              <a:gd name="T27" fmla="*/ 975932 h 2361"/>
              <a:gd name="T28" fmla="*/ 1870869 w 2364"/>
              <a:gd name="T29" fmla="*/ 1102986 h 2361"/>
              <a:gd name="T30" fmla="*/ 1852613 w 2364"/>
              <a:gd name="T31" fmla="*/ 1230834 h 2361"/>
              <a:gd name="T32" fmla="*/ 1679575 w 2364"/>
              <a:gd name="T33" fmla="*/ 1257833 h 2361"/>
              <a:gd name="T34" fmla="*/ 1671638 w 2364"/>
              <a:gd name="T35" fmla="*/ 1480177 h 2361"/>
              <a:gd name="T36" fmla="*/ 1673225 w 2364"/>
              <a:gd name="T37" fmla="*/ 1550057 h 2361"/>
              <a:gd name="T38" fmla="*/ 1557338 w 2364"/>
              <a:gd name="T39" fmla="*/ 1613584 h 2361"/>
              <a:gd name="T40" fmla="*/ 1363663 w 2364"/>
              <a:gd name="T41" fmla="*/ 1621524 h 2361"/>
              <a:gd name="T42" fmla="*/ 1337469 w 2364"/>
              <a:gd name="T43" fmla="*/ 1781930 h 2361"/>
              <a:gd name="T44" fmla="*/ 1226344 w 2364"/>
              <a:gd name="T45" fmla="*/ 1847045 h 2361"/>
              <a:gd name="T46" fmla="*/ 1115219 w 2364"/>
              <a:gd name="T47" fmla="*/ 1720785 h 2361"/>
              <a:gd name="T48" fmla="*/ 917575 w 2364"/>
              <a:gd name="T49" fmla="*/ 1829575 h 2361"/>
              <a:gd name="T50" fmla="*/ 863600 w 2364"/>
              <a:gd name="T51" fmla="*/ 1874838 h 2361"/>
              <a:gd name="T52" fmla="*/ 742156 w 2364"/>
              <a:gd name="T53" fmla="*/ 1823222 h 2361"/>
              <a:gd name="T54" fmla="*/ 599281 w 2364"/>
              <a:gd name="T55" fmla="*/ 1655670 h 2361"/>
              <a:gd name="T56" fmla="*/ 451644 w 2364"/>
              <a:gd name="T57" fmla="*/ 1734285 h 2361"/>
              <a:gd name="T58" fmla="*/ 354013 w 2364"/>
              <a:gd name="T59" fmla="*/ 1650112 h 2361"/>
              <a:gd name="T60" fmla="*/ 354013 w 2364"/>
              <a:gd name="T61" fmla="*/ 1468266 h 2361"/>
              <a:gd name="T62" fmla="*/ 169863 w 2364"/>
              <a:gd name="T63" fmla="*/ 1434914 h 2361"/>
              <a:gd name="T64" fmla="*/ 90488 w 2364"/>
              <a:gd name="T65" fmla="*/ 1334859 h 2361"/>
              <a:gd name="T66" fmla="*/ 200819 w 2364"/>
              <a:gd name="T67" fmla="*/ 1207805 h 2361"/>
              <a:gd name="T68" fmla="*/ 55563 w 2364"/>
              <a:gd name="T69" fmla="*/ 1019607 h 2361"/>
              <a:gd name="T70" fmla="*/ 794 w 2364"/>
              <a:gd name="T71" fmla="*/ 978314 h 2361"/>
              <a:gd name="T72" fmla="*/ 23813 w 2364"/>
              <a:gd name="T73" fmla="*/ 852849 h 2361"/>
              <a:gd name="T74" fmla="*/ 187325 w 2364"/>
              <a:gd name="T75" fmla="*/ 721030 h 2361"/>
              <a:gd name="T76" fmla="*/ 115888 w 2364"/>
              <a:gd name="T77" fmla="*/ 559831 h 2361"/>
              <a:gd name="T78" fmla="*/ 176213 w 2364"/>
              <a:gd name="T79" fmla="*/ 445482 h 2361"/>
              <a:gd name="T80" fmla="*/ 318294 w 2364"/>
              <a:gd name="T81" fmla="*/ 459776 h 2361"/>
              <a:gd name="T82" fmla="*/ 381794 w 2364"/>
              <a:gd name="T83" fmla="*/ 250931 h 2361"/>
              <a:gd name="T84" fmla="*/ 453231 w 2364"/>
              <a:gd name="T85" fmla="*/ 138965 h 2361"/>
              <a:gd name="T86" fmla="*/ 523081 w 2364"/>
              <a:gd name="T87" fmla="*/ 146112 h 2361"/>
              <a:gd name="T88" fmla="*/ 1127125 w 2364"/>
              <a:gd name="T89" fmla="*/ 1176836 h 2361"/>
              <a:gd name="T90" fmla="*/ 1253331 w 2364"/>
              <a:gd name="T91" fmla="*/ 1394416 h 2361"/>
              <a:gd name="T92" fmla="*/ 1270000 w 2364"/>
              <a:gd name="T93" fmla="*/ 521715 h 2361"/>
              <a:gd name="T94" fmla="*/ 1203325 w 2364"/>
              <a:gd name="T95" fmla="*/ 813144 h 2361"/>
              <a:gd name="T96" fmla="*/ 1365250 w 2364"/>
              <a:gd name="T97" fmla="*/ 605094 h 2361"/>
              <a:gd name="T98" fmla="*/ 773906 w 2364"/>
              <a:gd name="T99" fmla="*/ 1182395 h 2361"/>
              <a:gd name="T100" fmla="*/ 686594 w 2364"/>
              <a:gd name="T101" fmla="*/ 1064870 h 2361"/>
              <a:gd name="T102" fmla="*/ 576263 w 2364"/>
              <a:gd name="T103" fmla="*/ 1343594 h 2361"/>
              <a:gd name="T104" fmla="*/ 759619 w 2364"/>
              <a:gd name="T105" fmla="*/ 728971 h 2361"/>
              <a:gd name="T106" fmla="*/ 719138 w 2364"/>
              <a:gd name="T107" fmla="*/ 458982 h 2361"/>
              <a:gd name="T108" fmla="*/ 531813 w 2364"/>
              <a:gd name="T109" fmla="*/ 615417 h 2361"/>
              <a:gd name="T110" fmla="*/ 773906 w 2364"/>
              <a:gd name="T111" fmla="*/ 861584 h 2361"/>
              <a:gd name="T112" fmla="*/ 773906 w 2364"/>
              <a:gd name="T113" fmla="*/ 1050576 h 2361"/>
              <a:gd name="T114" fmla="*/ 850900 w 2364"/>
              <a:gd name="T115" fmla="*/ 1130779 h 2361"/>
              <a:gd name="T116" fmla="*/ 1039019 w 2364"/>
              <a:gd name="T117" fmla="*/ 1140308 h 2361"/>
              <a:gd name="T118" fmla="*/ 1123156 w 2364"/>
              <a:gd name="T119" fmla="*/ 1068046 h 2361"/>
              <a:gd name="T120" fmla="*/ 1142206 w 2364"/>
              <a:gd name="T121" fmla="*/ 879848 h 2361"/>
              <a:gd name="T122" fmla="*/ 1073150 w 2364"/>
              <a:gd name="T123" fmla="*/ 792498 h 2361"/>
              <a:gd name="T124" fmla="*/ 887413 w 2364"/>
              <a:gd name="T125" fmla="*/ 764705 h 2361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  <a:gd name="T171" fmla="*/ 0 60000 65536"/>
              <a:gd name="T172" fmla="*/ 0 60000 65536"/>
              <a:gd name="T173" fmla="*/ 0 60000 65536"/>
              <a:gd name="T174" fmla="*/ 0 60000 65536"/>
              <a:gd name="T175" fmla="*/ 0 60000 65536"/>
              <a:gd name="T176" fmla="*/ 0 60000 65536"/>
              <a:gd name="T177" fmla="*/ 0 60000 65536"/>
              <a:gd name="T178" fmla="*/ 0 60000 65536"/>
              <a:gd name="T179" fmla="*/ 0 60000 65536"/>
              <a:gd name="T180" fmla="*/ 0 60000 65536"/>
              <a:gd name="T181" fmla="*/ 0 60000 65536"/>
              <a:gd name="T182" fmla="*/ 0 60000 65536"/>
              <a:gd name="T183" fmla="*/ 0 60000 65536"/>
              <a:gd name="T184" fmla="*/ 0 60000 65536"/>
              <a:gd name="T185" fmla="*/ 0 60000 65536"/>
              <a:gd name="T186" fmla="*/ 0 60000 65536"/>
              <a:gd name="T187" fmla="*/ 0 60000 65536"/>
              <a:gd name="T188" fmla="*/ 0 60000 65536"/>
              <a:gd name="T189" fmla="*/ 0 w 2364"/>
              <a:gd name="T190" fmla="*/ 0 h 2361"/>
              <a:gd name="T191" fmla="*/ 2364 w 2364"/>
              <a:gd name="T192" fmla="*/ 2361 h 2361"/>
            </a:gdLst>
            <a:ahLst/>
            <a:cxnLst>
              <a:cxn ang="T126">
                <a:pos x="T0" y="T1"/>
              </a:cxn>
              <a:cxn ang="T127">
                <a:pos x="T2" y="T3"/>
              </a:cxn>
              <a:cxn ang="T128">
                <a:pos x="T4" y="T5"/>
              </a:cxn>
              <a:cxn ang="T129">
                <a:pos x="T6" y="T7"/>
              </a:cxn>
              <a:cxn ang="T130">
                <a:pos x="T8" y="T9"/>
              </a:cxn>
              <a:cxn ang="T131">
                <a:pos x="T10" y="T11"/>
              </a:cxn>
              <a:cxn ang="T132">
                <a:pos x="T12" y="T13"/>
              </a:cxn>
              <a:cxn ang="T133">
                <a:pos x="T14" y="T15"/>
              </a:cxn>
              <a:cxn ang="T134">
                <a:pos x="T16" y="T17"/>
              </a:cxn>
              <a:cxn ang="T135">
                <a:pos x="T18" y="T19"/>
              </a:cxn>
              <a:cxn ang="T136">
                <a:pos x="T20" y="T21"/>
              </a:cxn>
              <a:cxn ang="T137">
                <a:pos x="T22" y="T23"/>
              </a:cxn>
              <a:cxn ang="T138">
                <a:pos x="T24" y="T25"/>
              </a:cxn>
              <a:cxn ang="T139">
                <a:pos x="T26" y="T27"/>
              </a:cxn>
              <a:cxn ang="T140">
                <a:pos x="T28" y="T29"/>
              </a:cxn>
              <a:cxn ang="T141">
                <a:pos x="T30" y="T31"/>
              </a:cxn>
              <a:cxn ang="T142">
                <a:pos x="T32" y="T33"/>
              </a:cxn>
              <a:cxn ang="T143">
                <a:pos x="T34" y="T35"/>
              </a:cxn>
              <a:cxn ang="T144">
                <a:pos x="T36" y="T37"/>
              </a:cxn>
              <a:cxn ang="T145">
                <a:pos x="T38" y="T39"/>
              </a:cxn>
              <a:cxn ang="T146">
                <a:pos x="T40" y="T41"/>
              </a:cxn>
              <a:cxn ang="T147">
                <a:pos x="T42" y="T43"/>
              </a:cxn>
              <a:cxn ang="T148">
                <a:pos x="T44" y="T45"/>
              </a:cxn>
              <a:cxn ang="T149">
                <a:pos x="T46" y="T47"/>
              </a:cxn>
              <a:cxn ang="T150">
                <a:pos x="T48" y="T49"/>
              </a:cxn>
              <a:cxn ang="T151">
                <a:pos x="T50" y="T51"/>
              </a:cxn>
              <a:cxn ang="T152">
                <a:pos x="T52" y="T53"/>
              </a:cxn>
              <a:cxn ang="T153">
                <a:pos x="T54" y="T55"/>
              </a:cxn>
              <a:cxn ang="T154">
                <a:pos x="T56" y="T57"/>
              </a:cxn>
              <a:cxn ang="T155">
                <a:pos x="T58" y="T59"/>
              </a:cxn>
              <a:cxn ang="T156">
                <a:pos x="T60" y="T61"/>
              </a:cxn>
              <a:cxn ang="T157">
                <a:pos x="T62" y="T63"/>
              </a:cxn>
              <a:cxn ang="T158">
                <a:pos x="T64" y="T65"/>
              </a:cxn>
              <a:cxn ang="T159">
                <a:pos x="T66" y="T67"/>
              </a:cxn>
              <a:cxn ang="T160">
                <a:pos x="T68" y="T69"/>
              </a:cxn>
              <a:cxn ang="T161">
                <a:pos x="T70" y="T71"/>
              </a:cxn>
              <a:cxn ang="T162">
                <a:pos x="T72" y="T73"/>
              </a:cxn>
              <a:cxn ang="T163">
                <a:pos x="T74" y="T75"/>
              </a:cxn>
              <a:cxn ang="T164">
                <a:pos x="T76" y="T77"/>
              </a:cxn>
              <a:cxn ang="T165">
                <a:pos x="T78" y="T79"/>
              </a:cxn>
              <a:cxn ang="T166">
                <a:pos x="T80" y="T81"/>
              </a:cxn>
              <a:cxn ang="T167">
                <a:pos x="T82" y="T83"/>
              </a:cxn>
              <a:cxn ang="T168">
                <a:pos x="T84" y="T85"/>
              </a:cxn>
              <a:cxn ang="T169">
                <a:pos x="T86" y="T87"/>
              </a:cxn>
              <a:cxn ang="T170">
                <a:pos x="T88" y="T89"/>
              </a:cxn>
              <a:cxn ang="T171">
                <a:pos x="T90" y="T91"/>
              </a:cxn>
              <a:cxn ang="T172">
                <a:pos x="T92" y="T93"/>
              </a:cxn>
              <a:cxn ang="T173">
                <a:pos x="T94" y="T95"/>
              </a:cxn>
              <a:cxn ang="T174">
                <a:pos x="T96" y="T97"/>
              </a:cxn>
              <a:cxn ang="T175">
                <a:pos x="T98" y="T99"/>
              </a:cxn>
              <a:cxn ang="T176">
                <a:pos x="T100" y="T101"/>
              </a:cxn>
              <a:cxn ang="T177">
                <a:pos x="T102" y="T103"/>
              </a:cxn>
              <a:cxn ang="T178">
                <a:pos x="T104" y="T105"/>
              </a:cxn>
              <a:cxn ang="T179">
                <a:pos x="T106" y="T107"/>
              </a:cxn>
              <a:cxn ang="T180">
                <a:pos x="T108" y="T109"/>
              </a:cxn>
              <a:cxn ang="T181">
                <a:pos x="T110" y="T111"/>
              </a:cxn>
              <a:cxn ang="T182">
                <a:pos x="T112" y="T113"/>
              </a:cxn>
              <a:cxn ang="T183">
                <a:pos x="T114" y="T115"/>
              </a:cxn>
              <a:cxn ang="T184">
                <a:pos x="T116" y="T117"/>
              </a:cxn>
              <a:cxn ang="T185">
                <a:pos x="T118" y="T119"/>
              </a:cxn>
              <a:cxn ang="T186">
                <a:pos x="T120" y="T121"/>
              </a:cxn>
              <a:cxn ang="T187">
                <a:pos x="T122" y="T123"/>
              </a:cxn>
              <a:cxn ang="T188">
                <a:pos x="T124" y="T125"/>
              </a:cxn>
            </a:cxnLst>
            <a:rect l="T189" t="T190" r="T191" b="T192"/>
            <a:pathLst>
              <a:path w="2364" h="2361">
                <a:moveTo>
                  <a:pt x="665" y="190"/>
                </a:moveTo>
                <a:lnTo>
                  <a:pt x="764" y="284"/>
                </a:lnTo>
                <a:lnTo>
                  <a:pt x="789" y="272"/>
                </a:lnTo>
                <a:lnTo>
                  <a:pt x="814" y="261"/>
                </a:lnTo>
                <a:lnTo>
                  <a:pt x="839" y="250"/>
                </a:lnTo>
                <a:lnTo>
                  <a:pt x="866" y="241"/>
                </a:lnTo>
                <a:lnTo>
                  <a:pt x="891" y="233"/>
                </a:lnTo>
                <a:lnTo>
                  <a:pt x="918" y="225"/>
                </a:lnTo>
                <a:lnTo>
                  <a:pt x="944" y="218"/>
                </a:lnTo>
                <a:lnTo>
                  <a:pt x="970" y="211"/>
                </a:lnTo>
                <a:lnTo>
                  <a:pt x="973" y="92"/>
                </a:lnTo>
                <a:lnTo>
                  <a:pt x="973" y="85"/>
                </a:lnTo>
                <a:lnTo>
                  <a:pt x="973" y="78"/>
                </a:lnTo>
                <a:lnTo>
                  <a:pt x="975" y="64"/>
                </a:lnTo>
                <a:lnTo>
                  <a:pt x="980" y="50"/>
                </a:lnTo>
                <a:lnTo>
                  <a:pt x="986" y="39"/>
                </a:lnTo>
                <a:lnTo>
                  <a:pt x="989" y="34"/>
                </a:lnTo>
                <a:lnTo>
                  <a:pt x="993" y="29"/>
                </a:lnTo>
                <a:lnTo>
                  <a:pt x="998" y="25"/>
                </a:lnTo>
                <a:lnTo>
                  <a:pt x="1003" y="21"/>
                </a:lnTo>
                <a:lnTo>
                  <a:pt x="1008" y="18"/>
                </a:lnTo>
                <a:lnTo>
                  <a:pt x="1013" y="16"/>
                </a:lnTo>
                <a:lnTo>
                  <a:pt x="1019" y="14"/>
                </a:lnTo>
                <a:lnTo>
                  <a:pt x="1025" y="13"/>
                </a:lnTo>
                <a:lnTo>
                  <a:pt x="1129" y="1"/>
                </a:lnTo>
                <a:lnTo>
                  <a:pt x="1135" y="0"/>
                </a:lnTo>
                <a:lnTo>
                  <a:pt x="1141" y="1"/>
                </a:lnTo>
                <a:lnTo>
                  <a:pt x="1147" y="2"/>
                </a:lnTo>
                <a:lnTo>
                  <a:pt x="1152" y="3"/>
                </a:lnTo>
                <a:lnTo>
                  <a:pt x="1158" y="6"/>
                </a:lnTo>
                <a:lnTo>
                  <a:pt x="1163" y="9"/>
                </a:lnTo>
                <a:lnTo>
                  <a:pt x="1168" y="12"/>
                </a:lnTo>
                <a:lnTo>
                  <a:pt x="1174" y="16"/>
                </a:lnTo>
                <a:lnTo>
                  <a:pt x="1183" y="26"/>
                </a:lnTo>
                <a:lnTo>
                  <a:pt x="1190" y="37"/>
                </a:lnTo>
                <a:lnTo>
                  <a:pt x="1195" y="50"/>
                </a:lnTo>
                <a:lnTo>
                  <a:pt x="1197" y="57"/>
                </a:lnTo>
                <a:lnTo>
                  <a:pt x="1198" y="65"/>
                </a:lnTo>
                <a:lnTo>
                  <a:pt x="1223" y="185"/>
                </a:lnTo>
                <a:lnTo>
                  <a:pt x="1251" y="186"/>
                </a:lnTo>
                <a:lnTo>
                  <a:pt x="1279" y="189"/>
                </a:lnTo>
                <a:lnTo>
                  <a:pt x="1307" y="192"/>
                </a:lnTo>
                <a:lnTo>
                  <a:pt x="1335" y="195"/>
                </a:lnTo>
                <a:lnTo>
                  <a:pt x="1363" y="199"/>
                </a:lnTo>
                <a:lnTo>
                  <a:pt x="1390" y="204"/>
                </a:lnTo>
                <a:lnTo>
                  <a:pt x="1417" y="210"/>
                </a:lnTo>
                <a:lnTo>
                  <a:pt x="1445" y="216"/>
                </a:lnTo>
                <a:lnTo>
                  <a:pt x="1506" y="111"/>
                </a:lnTo>
                <a:lnTo>
                  <a:pt x="1509" y="104"/>
                </a:lnTo>
                <a:lnTo>
                  <a:pt x="1512" y="98"/>
                </a:lnTo>
                <a:lnTo>
                  <a:pt x="1520" y="87"/>
                </a:lnTo>
                <a:lnTo>
                  <a:pt x="1530" y="77"/>
                </a:lnTo>
                <a:lnTo>
                  <a:pt x="1540" y="70"/>
                </a:lnTo>
                <a:lnTo>
                  <a:pt x="1546" y="67"/>
                </a:lnTo>
                <a:lnTo>
                  <a:pt x="1553" y="65"/>
                </a:lnTo>
                <a:lnTo>
                  <a:pt x="1559" y="64"/>
                </a:lnTo>
                <a:lnTo>
                  <a:pt x="1565" y="63"/>
                </a:lnTo>
                <a:lnTo>
                  <a:pt x="1571" y="62"/>
                </a:lnTo>
                <a:lnTo>
                  <a:pt x="1577" y="63"/>
                </a:lnTo>
                <a:lnTo>
                  <a:pt x="1583" y="64"/>
                </a:lnTo>
                <a:lnTo>
                  <a:pt x="1588" y="66"/>
                </a:lnTo>
                <a:lnTo>
                  <a:pt x="1686" y="103"/>
                </a:lnTo>
                <a:lnTo>
                  <a:pt x="1691" y="105"/>
                </a:lnTo>
                <a:lnTo>
                  <a:pt x="1696" y="109"/>
                </a:lnTo>
                <a:lnTo>
                  <a:pt x="1701" y="112"/>
                </a:lnTo>
                <a:lnTo>
                  <a:pt x="1705" y="117"/>
                </a:lnTo>
                <a:lnTo>
                  <a:pt x="1709" y="121"/>
                </a:lnTo>
                <a:lnTo>
                  <a:pt x="1713" y="127"/>
                </a:lnTo>
                <a:lnTo>
                  <a:pt x="1715" y="133"/>
                </a:lnTo>
                <a:lnTo>
                  <a:pt x="1718" y="139"/>
                </a:lnTo>
                <a:lnTo>
                  <a:pt x="1721" y="151"/>
                </a:lnTo>
                <a:lnTo>
                  <a:pt x="1721" y="165"/>
                </a:lnTo>
                <a:lnTo>
                  <a:pt x="1720" y="178"/>
                </a:lnTo>
                <a:lnTo>
                  <a:pt x="1718" y="185"/>
                </a:lnTo>
                <a:lnTo>
                  <a:pt x="1716" y="193"/>
                </a:lnTo>
                <a:lnTo>
                  <a:pt x="1682" y="309"/>
                </a:lnTo>
                <a:lnTo>
                  <a:pt x="1707" y="324"/>
                </a:lnTo>
                <a:lnTo>
                  <a:pt x="1731" y="339"/>
                </a:lnTo>
                <a:lnTo>
                  <a:pt x="1756" y="355"/>
                </a:lnTo>
                <a:lnTo>
                  <a:pt x="1779" y="371"/>
                </a:lnTo>
                <a:lnTo>
                  <a:pt x="1803" y="389"/>
                </a:lnTo>
                <a:lnTo>
                  <a:pt x="1826" y="407"/>
                </a:lnTo>
                <a:lnTo>
                  <a:pt x="1849" y="426"/>
                </a:lnTo>
                <a:lnTo>
                  <a:pt x="1871" y="446"/>
                </a:lnTo>
                <a:lnTo>
                  <a:pt x="1970" y="382"/>
                </a:lnTo>
                <a:lnTo>
                  <a:pt x="1976" y="377"/>
                </a:lnTo>
                <a:lnTo>
                  <a:pt x="1982" y="373"/>
                </a:lnTo>
                <a:lnTo>
                  <a:pt x="1994" y="366"/>
                </a:lnTo>
                <a:lnTo>
                  <a:pt x="2008" y="362"/>
                </a:lnTo>
                <a:lnTo>
                  <a:pt x="2021" y="361"/>
                </a:lnTo>
                <a:lnTo>
                  <a:pt x="2027" y="361"/>
                </a:lnTo>
                <a:lnTo>
                  <a:pt x="2033" y="362"/>
                </a:lnTo>
                <a:lnTo>
                  <a:pt x="2039" y="363"/>
                </a:lnTo>
                <a:lnTo>
                  <a:pt x="2045" y="365"/>
                </a:lnTo>
                <a:lnTo>
                  <a:pt x="2051" y="367"/>
                </a:lnTo>
                <a:lnTo>
                  <a:pt x="2056" y="371"/>
                </a:lnTo>
                <a:lnTo>
                  <a:pt x="2060" y="374"/>
                </a:lnTo>
                <a:lnTo>
                  <a:pt x="2066" y="380"/>
                </a:lnTo>
                <a:lnTo>
                  <a:pt x="2135" y="457"/>
                </a:lnTo>
                <a:lnTo>
                  <a:pt x="2138" y="462"/>
                </a:lnTo>
                <a:lnTo>
                  <a:pt x="2141" y="467"/>
                </a:lnTo>
                <a:lnTo>
                  <a:pt x="2144" y="473"/>
                </a:lnTo>
                <a:lnTo>
                  <a:pt x="2146" y="478"/>
                </a:lnTo>
                <a:lnTo>
                  <a:pt x="2147" y="484"/>
                </a:lnTo>
                <a:lnTo>
                  <a:pt x="2148" y="490"/>
                </a:lnTo>
                <a:lnTo>
                  <a:pt x="2147" y="497"/>
                </a:lnTo>
                <a:lnTo>
                  <a:pt x="2147" y="503"/>
                </a:lnTo>
                <a:lnTo>
                  <a:pt x="2144" y="516"/>
                </a:lnTo>
                <a:lnTo>
                  <a:pt x="2138" y="529"/>
                </a:lnTo>
                <a:lnTo>
                  <a:pt x="2130" y="540"/>
                </a:lnTo>
                <a:lnTo>
                  <a:pt x="2126" y="545"/>
                </a:lnTo>
                <a:lnTo>
                  <a:pt x="2119" y="551"/>
                </a:lnTo>
                <a:lnTo>
                  <a:pt x="2036" y="639"/>
                </a:lnTo>
                <a:lnTo>
                  <a:pt x="2051" y="663"/>
                </a:lnTo>
                <a:lnTo>
                  <a:pt x="2066" y="688"/>
                </a:lnTo>
                <a:lnTo>
                  <a:pt x="2080" y="713"/>
                </a:lnTo>
                <a:lnTo>
                  <a:pt x="2093" y="738"/>
                </a:lnTo>
                <a:lnTo>
                  <a:pt x="2105" y="765"/>
                </a:lnTo>
                <a:lnTo>
                  <a:pt x="2117" y="790"/>
                </a:lnTo>
                <a:lnTo>
                  <a:pt x="2128" y="816"/>
                </a:lnTo>
                <a:lnTo>
                  <a:pt x="2138" y="843"/>
                </a:lnTo>
                <a:lnTo>
                  <a:pt x="2244" y="830"/>
                </a:lnTo>
                <a:lnTo>
                  <a:pt x="2251" y="829"/>
                </a:lnTo>
                <a:lnTo>
                  <a:pt x="2259" y="828"/>
                </a:lnTo>
                <a:lnTo>
                  <a:pt x="2273" y="827"/>
                </a:lnTo>
                <a:lnTo>
                  <a:pt x="2286" y="829"/>
                </a:lnTo>
                <a:lnTo>
                  <a:pt x="2298" y="834"/>
                </a:lnTo>
                <a:lnTo>
                  <a:pt x="2304" y="837"/>
                </a:lnTo>
                <a:lnTo>
                  <a:pt x="2309" y="840"/>
                </a:lnTo>
                <a:lnTo>
                  <a:pt x="2314" y="844"/>
                </a:lnTo>
                <a:lnTo>
                  <a:pt x="2319" y="848"/>
                </a:lnTo>
                <a:lnTo>
                  <a:pt x="2323" y="852"/>
                </a:lnTo>
                <a:lnTo>
                  <a:pt x="2326" y="858"/>
                </a:lnTo>
                <a:lnTo>
                  <a:pt x="2329" y="863"/>
                </a:lnTo>
                <a:lnTo>
                  <a:pt x="2331" y="869"/>
                </a:lnTo>
                <a:lnTo>
                  <a:pt x="2358" y="969"/>
                </a:lnTo>
                <a:lnTo>
                  <a:pt x="2359" y="975"/>
                </a:lnTo>
                <a:lnTo>
                  <a:pt x="2360" y="981"/>
                </a:lnTo>
                <a:lnTo>
                  <a:pt x="2360" y="987"/>
                </a:lnTo>
                <a:lnTo>
                  <a:pt x="2359" y="993"/>
                </a:lnTo>
                <a:lnTo>
                  <a:pt x="2358" y="999"/>
                </a:lnTo>
                <a:lnTo>
                  <a:pt x="2355" y="1005"/>
                </a:lnTo>
                <a:lnTo>
                  <a:pt x="2353" y="1010"/>
                </a:lnTo>
                <a:lnTo>
                  <a:pt x="2349" y="1017"/>
                </a:lnTo>
                <a:lnTo>
                  <a:pt x="2341" y="1027"/>
                </a:lnTo>
                <a:lnTo>
                  <a:pt x="2331" y="1035"/>
                </a:lnTo>
                <a:lnTo>
                  <a:pt x="2319" y="1042"/>
                </a:lnTo>
                <a:lnTo>
                  <a:pt x="2311" y="1045"/>
                </a:lnTo>
                <a:lnTo>
                  <a:pt x="2304" y="1047"/>
                </a:lnTo>
                <a:lnTo>
                  <a:pt x="2194" y="1089"/>
                </a:lnTo>
                <a:lnTo>
                  <a:pt x="2197" y="1116"/>
                </a:lnTo>
                <a:lnTo>
                  <a:pt x="2198" y="1145"/>
                </a:lnTo>
                <a:lnTo>
                  <a:pt x="2199" y="1172"/>
                </a:lnTo>
                <a:lnTo>
                  <a:pt x="2199" y="1200"/>
                </a:lnTo>
                <a:lnTo>
                  <a:pt x="2198" y="1229"/>
                </a:lnTo>
                <a:lnTo>
                  <a:pt x="2197" y="1256"/>
                </a:lnTo>
                <a:lnTo>
                  <a:pt x="2194" y="1285"/>
                </a:lnTo>
                <a:lnTo>
                  <a:pt x="2191" y="1312"/>
                </a:lnTo>
                <a:lnTo>
                  <a:pt x="2302" y="1352"/>
                </a:lnTo>
                <a:lnTo>
                  <a:pt x="2310" y="1354"/>
                </a:lnTo>
                <a:lnTo>
                  <a:pt x="2317" y="1356"/>
                </a:lnTo>
                <a:lnTo>
                  <a:pt x="2330" y="1362"/>
                </a:lnTo>
                <a:lnTo>
                  <a:pt x="2341" y="1370"/>
                </a:lnTo>
                <a:lnTo>
                  <a:pt x="2350" y="1379"/>
                </a:lnTo>
                <a:lnTo>
                  <a:pt x="2354" y="1384"/>
                </a:lnTo>
                <a:lnTo>
                  <a:pt x="2357" y="1389"/>
                </a:lnTo>
                <a:lnTo>
                  <a:pt x="2360" y="1396"/>
                </a:lnTo>
                <a:lnTo>
                  <a:pt x="2362" y="1401"/>
                </a:lnTo>
                <a:lnTo>
                  <a:pt x="2363" y="1407"/>
                </a:lnTo>
                <a:lnTo>
                  <a:pt x="2364" y="1413"/>
                </a:lnTo>
                <a:lnTo>
                  <a:pt x="2364" y="1419"/>
                </a:lnTo>
                <a:lnTo>
                  <a:pt x="2363" y="1425"/>
                </a:lnTo>
                <a:lnTo>
                  <a:pt x="2344" y="1528"/>
                </a:lnTo>
                <a:lnTo>
                  <a:pt x="2342" y="1534"/>
                </a:lnTo>
                <a:lnTo>
                  <a:pt x="2340" y="1540"/>
                </a:lnTo>
                <a:lnTo>
                  <a:pt x="2337" y="1545"/>
                </a:lnTo>
                <a:lnTo>
                  <a:pt x="2334" y="1550"/>
                </a:lnTo>
                <a:lnTo>
                  <a:pt x="2330" y="1554"/>
                </a:lnTo>
                <a:lnTo>
                  <a:pt x="2326" y="1559"/>
                </a:lnTo>
                <a:lnTo>
                  <a:pt x="2321" y="1562"/>
                </a:lnTo>
                <a:lnTo>
                  <a:pt x="2314" y="1566"/>
                </a:lnTo>
                <a:lnTo>
                  <a:pt x="2303" y="1571"/>
                </a:lnTo>
                <a:lnTo>
                  <a:pt x="2290" y="1574"/>
                </a:lnTo>
                <a:lnTo>
                  <a:pt x="2276" y="1575"/>
                </a:lnTo>
                <a:lnTo>
                  <a:pt x="2269" y="1575"/>
                </a:lnTo>
                <a:lnTo>
                  <a:pt x="2261" y="1574"/>
                </a:lnTo>
                <a:lnTo>
                  <a:pt x="2127" y="1560"/>
                </a:lnTo>
                <a:lnTo>
                  <a:pt x="2116" y="1584"/>
                </a:lnTo>
                <a:lnTo>
                  <a:pt x="2105" y="1610"/>
                </a:lnTo>
                <a:lnTo>
                  <a:pt x="2094" y="1634"/>
                </a:lnTo>
                <a:lnTo>
                  <a:pt x="2081" y="1658"/>
                </a:lnTo>
                <a:lnTo>
                  <a:pt x="2068" y="1682"/>
                </a:lnTo>
                <a:lnTo>
                  <a:pt x="2054" y="1705"/>
                </a:lnTo>
                <a:lnTo>
                  <a:pt x="2040" y="1729"/>
                </a:lnTo>
                <a:lnTo>
                  <a:pt x="2025" y="1751"/>
                </a:lnTo>
                <a:lnTo>
                  <a:pt x="2030" y="1756"/>
                </a:lnTo>
                <a:lnTo>
                  <a:pt x="2101" y="1858"/>
                </a:lnTo>
                <a:lnTo>
                  <a:pt x="2106" y="1864"/>
                </a:lnTo>
                <a:lnTo>
                  <a:pt x="2110" y="1869"/>
                </a:lnTo>
                <a:lnTo>
                  <a:pt x="2117" y="1882"/>
                </a:lnTo>
                <a:lnTo>
                  <a:pt x="2122" y="1894"/>
                </a:lnTo>
                <a:lnTo>
                  <a:pt x="2124" y="1908"/>
                </a:lnTo>
                <a:lnTo>
                  <a:pt x="2124" y="1914"/>
                </a:lnTo>
                <a:lnTo>
                  <a:pt x="2123" y="1920"/>
                </a:lnTo>
                <a:lnTo>
                  <a:pt x="2122" y="1926"/>
                </a:lnTo>
                <a:lnTo>
                  <a:pt x="2121" y="1932"/>
                </a:lnTo>
                <a:lnTo>
                  <a:pt x="2118" y="1938"/>
                </a:lnTo>
                <a:lnTo>
                  <a:pt x="2115" y="1943"/>
                </a:lnTo>
                <a:lnTo>
                  <a:pt x="2112" y="1948"/>
                </a:lnTo>
                <a:lnTo>
                  <a:pt x="2108" y="1952"/>
                </a:lnTo>
                <a:lnTo>
                  <a:pt x="2033" y="2024"/>
                </a:lnTo>
                <a:lnTo>
                  <a:pt x="2028" y="2028"/>
                </a:lnTo>
                <a:lnTo>
                  <a:pt x="2023" y="2033"/>
                </a:lnTo>
                <a:lnTo>
                  <a:pt x="2018" y="2035"/>
                </a:lnTo>
                <a:lnTo>
                  <a:pt x="2012" y="2037"/>
                </a:lnTo>
                <a:lnTo>
                  <a:pt x="2007" y="2039"/>
                </a:lnTo>
                <a:lnTo>
                  <a:pt x="2000" y="2040"/>
                </a:lnTo>
                <a:lnTo>
                  <a:pt x="1993" y="2040"/>
                </a:lnTo>
                <a:lnTo>
                  <a:pt x="1987" y="2040"/>
                </a:lnTo>
                <a:lnTo>
                  <a:pt x="1974" y="2037"/>
                </a:lnTo>
                <a:lnTo>
                  <a:pt x="1962" y="2032"/>
                </a:lnTo>
                <a:lnTo>
                  <a:pt x="1950" y="2024"/>
                </a:lnTo>
                <a:lnTo>
                  <a:pt x="1945" y="2019"/>
                </a:lnTo>
                <a:lnTo>
                  <a:pt x="1939" y="2014"/>
                </a:lnTo>
                <a:lnTo>
                  <a:pt x="1855" y="1941"/>
                </a:lnTo>
                <a:lnTo>
                  <a:pt x="1832" y="1961"/>
                </a:lnTo>
                <a:lnTo>
                  <a:pt x="1810" y="1979"/>
                </a:lnTo>
                <a:lnTo>
                  <a:pt x="1787" y="1996"/>
                </a:lnTo>
                <a:lnTo>
                  <a:pt x="1765" y="2012"/>
                </a:lnTo>
                <a:lnTo>
                  <a:pt x="1741" y="2027"/>
                </a:lnTo>
                <a:lnTo>
                  <a:pt x="1718" y="2042"/>
                </a:lnTo>
                <a:lnTo>
                  <a:pt x="1695" y="2056"/>
                </a:lnTo>
                <a:lnTo>
                  <a:pt x="1670" y="2069"/>
                </a:lnTo>
                <a:lnTo>
                  <a:pt x="1646" y="2082"/>
                </a:lnTo>
                <a:lnTo>
                  <a:pt x="1680" y="2178"/>
                </a:lnTo>
                <a:lnTo>
                  <a:pt x="1684" y="2185"/>
                </a:lnTo>
                <a:lnTo>
                  <a:pt x="1686" y="2192"/>
                </a:lnTo>
                <a:lnTo>
                  <a:pt x="1689" y="2205"/>
                </a:lnTo>
                <a:lnTo>
                  <a:pt x="1690" y="2219"/>
                </a:lnTo>
                <a:lnTo>
                  <a:pt x="1689" y="2232"/>
                </a:lnTo>
                <a:lnTo>
                  <a:pt x="1687" y="2238"/>
                </a:lnTo>
                <a:lnTo>
                  <a:pt x="1685" y="2244"/>
                </a:lnTo>
                <a:lnTo>
                  <a:pt x="1682" y="2250"/>
                </a:lnTo>
                <a:lnTo>
                  <a:pt x="1678" y="2255"/>
                </a:lnTo>
                <a:lnTo>
                  <a:pt x="1674" y="2260"/>
                </a:lnTo>
                <a:lnTo>
                  <a:pt x="1670" y="2264"/>
                </a:lnTo>
                <a:lnTo>
                  <a:pt x="1665" y="2268"/>
                </a:lnTo>
                <a:lnTo>
                  <a:pt x="1660" y="2271"/>
                </a:lnTo>
                <a:lnTo>
                  <a:pt x="1569" y="2320"/>
                </a:lnTo>
                <a:lnTo>
                  <a:pt x="1563" y="2322"/>
                </a:lnTo>
                <a:lnTo>
                  <a:pt x="1557" y="2324"/>
                </a:lnTo>
                <a:lnTo>
                  <a:pt x="1551" y="2325"/>
                </a:lnTo>
                <a:lnTo>
                  <a:pt x="1545" y="2326"/>
                </a:lnTo>
                <a:lnTo>
                  <a:pt x="1539" y="2326"/>
                </a:lnTo>
                <a:lnTo>
                  <a:pt x="1533" y="2325"/>
                </a:lnTo>
                <a:lnTo>
                  <a:pt x="1527" y="2323"/>
                </a:lnTo>
                <a:lnTo>
                  <a:pt x="1521" y="2321"/>
                </a:lnTo>
                <a:lnTo>
                  <a:pt x="1509" y="2315"/>
                </a:lnTo>
                <a:lnTo>
                  <a:pt x="1499" y="2307"/>
                </a:lnTo>
                <a:lnTo>
                  <a:pt x="1489" y="2297"/>
                </a:lnTo>
                <a:lnTo>
                  <a:pt x="1484" y="2291"/>
                </a:lnTo>
                <a:lnTo>
                  <a:pt x="1480" y="2284"/>
                </a:lnTo>
                <a:lnTo>
                  <a:pt x="1406" y="2169"/>
                </a:lnTo>
                <a:lnTo>
                  <a:pt x="1405" y="2167"/>
                </a:lnTo>
                <a:lnTo>
                  <a:pt x="1379" y="2172"/>
                </a:lnTo>
                <a:lnTo>
                  <a:pt x="1351" y="2176"/>
                </a:lnTo>
                <a:lnTo>
                  <a:pt x="1325" y="2180"/>
                </a:lnTo>
                <a:lnTo>
                  <a:pt x="1298" y="2183"/>
                </a:lnTo>
                <a:lnTo>
                  <a:pt x="1271" y="2185"/>
                </a:lnTo>
                <a:lnTo>
                  <a:pt x="1244" y="2187"/>
                </a:lnTo>
                <a:lnTo>
                  <a:pt x="1216" y="2188"/>
                </a:lnTo>
                <a:lnTo>
                  <a:pt x="1189" y="2188"/>
                </a:lnTo>
                <a:lnTo>
                  <a:pt x="1157" y="2297"/>
                </a:lnTo>
                <a:lnTo>
                  <a:pt x="1156" y="2304"/>
                </a:lnTo>
                <a:lnTo>
                  <a:pt x="1154" y="2311"/>
                </a:lnTo>
                <a:lnTo>
                  <a:pt x="1149" y="2324"/>
                </a:lnTo>
                <a:lnTo>
                  <a:pt x="1142" y="2335"/>
                </a:lnTo>
                <a:lnTo>
                  <a:pt x="1133" y="2345"/>
                </a:lnTo>
                <a:lnTo>
                  <a:pt x="1128" y="2350"/>
                </a:lnTo>
                <a:lnTo>
                  <a:pt x="1123" y="2353"/>
                </a:lnTo>
                <a:lnTo>
                  <a:pt x="1118" y="2356"/>
                </a:lnTo>
                <a:lnTo>
                  <a:pt x="1112" y="2358"/>
                </a:lnTo>
                <a:lnTo>
                  <a:pt x="1107" y="2360"/>
                </a:lnTo>
                <a:lnTo>
                  <a:pt x="1100" y="2361"/>
                </a:lnTo>
                <a:lnTo>
                  <a:pt x="1094" y="2361"/>
                </a:lnTo>
                <a:lnTo>
                  <a:pt x="1088" y="2361"/>
                </a:lnTo>
                <a:lnTo>
                  <a:pt x="985" y="2347"/>
                </a:lnTo>
                <a:lnTo>
                  <a:pt x="978" y="2346"/>
                </a:lnTo>
                <a:lnTo>
                  <a:pt x="972" y="2344"/>
                </a:lnTo>
                <a:lnTo>
                  <a:pt x="967" y="2341"/>
                </a:lnTo>
                <a:lnTo>
                  <a:pt x="962" y="2338"/>
                </a:lnTo>
                <a:lnTo>
                  <a:pt x="957" y="2335"/>
                </a:lnTo>
                <a:lnTo>
                  <a:pt x="953" y="2330"/>
                </a:lnTo>
                <a:lnTo>
                  <a:pt x="949" y="2326"/>
                </a:lnTo>
                <a:lnTo>
                  <a:pt x="945" y="2320"/>
                </a:lnTo>
                <a:lnTo>
                  <a:pt x="939" y="2309"/>
                </a:lnTo>
                <a:lnTo>
                  <a:pt x="935" y="2296"/>
                </a:lnTo>
                <a:lnTo>
                  <a:pt x="933" y="2281"/>
                </a:lnTo>
                <a:lnTo>
                  <a:pt x="933" y="2274"/>
                </a:lnTo>
                <a:lnTo>
                  <a:pt x="934" y="2267"/>
                </a:lnTo>
                <a:lnTo>
                  <a:pt x="939" y="2154"/>
                </a:lnTo>
                <a:lnTo>
                  <a:pt x="912" y="2146"/>
                </a:lnTo>
                <a:lnTo>
                  <a:pt x="885" y="2138"/>
                </a:lnTo>
                <a:lnTo>
                  <a:pt x="859" y="2129"/>
                </a:lnTo>
                <a:lnTo>
                  <a:pt x="832" y="2119"/>
                </a:lnTo>
                <a:lnTo>
                  <a:pt x="806" y="2109"/>
                </a:lnTo>
                <a:lnTo>
                  <a:pt x="780" y="2098"/>
                </a:lnTo>
                <a:lnTo>
                  <a:pt x="755" y="2085"/>
                </a:lnTo>
                <a:lnTo>
                  <a:pt x="730" y="2072"/>
                </a:lnTo>
                <a:lnTo>
                  <a:pt x="639" y="2154"/>
                </a:lnTo>
                <a:lnTo>
                  <a:pt x="635" y="2161"/>
                </a:lnTo>
                <a:lnTo>
                  <a:pt x="630" y="2166"/>
                </a:lnTo>
                <a:lnTo>
                  <a:pt x="618" y="2174"/>
                </a:lnTo>
                <a:lnTo>
                  <a:pt x="607" y="2180"/>
                </a:lnTo>
                <a:lnTo>
                  <a:pt x="593" y="2184"/>
                </a:lnTo>
                <a:lnTo>
                  <a:pt x="587" y="2185"/>
                </a:lnTo>
                <a:lnTo>
                  <a:pt x="581" y="2185"/>
                </a:lnTo>
                <a:lnTo>
                  <a:pt x="575" y="2185"/>
                </a:lnTo>
                <a:lnTo>
                  <a:pt x="569" y="2184"/>
                </a:lnTo>
                <a:lnTo>
                  <a:pt x="563" y="2183"/>
                </a:lnTo>
                <a:lnTo>
                  <a:pt x="557" y="2181"/>
                </a:lnTo>
                <a:lnTo>
                  <a:pt x="552" y="2178"/>
                </a:lnTo>
                <a:lnTo>
                  <a:pt x="547" y="2174"/>
                </a:lnTo>
                <a:lnTo>
                  <a:pt x="465" y="2110"/>
                </a:lnTo>
                <a:lnTo>
                  <a:pt x="460" y="2105"/>
                </a:lnTo>
                <a:lnTo>
                  <a:pt x="456" y="2101"/>
                </a:lnTo>
                <a:lnTo>
                  <a:pt x="453" y="2096"/>
                </a:lnTo>
                <a:lnTo>
                  <a:pt x="450" y="2090"/>
                </a:lnTo>
                <a:lnTo>
                  <a:pt x="448" y="2084"/>
                </a:lnTo>
                <a:lnTo>
                  <a:pt x="446" y="2078"/>
                </a:lnTo>
                <a:lnTo>
                  <a:pt x="445" y="2072"/>
                </a:lnTo>
                <a:lnTo>
                  <a:pt x="445" y="2066"/>
                </a:lnTo>
                <a:lnTo>
                  <a:pt x="446" y="2053"/>
                </a:lnTo>
                <a:lnTo>
                  <a:pt x="449" y="2040"/>
                </a:lnTo>
                <a:lnTo>
                  <a:pt x="455" y="2026"/>
                </a:lnTo>
                <a:lnTo>
                  <a:pt x="458" y="2020"/>
                </a:lnTo>
                <a:lnTo>
                  <a:pt x="463" y="2014"/>
                </a:lnTo>
                <a:lnTo>
                  <a:pt x="522" y="1926"/>
                </a:lnTo>
                <a:lnTo>
                  <a:pt x="496" y="1901"/>
                </a:lnTo>
                <a:lnTo>
                  <a:pt x="471" y="1876"/>
                </a:lnTo>
                <a:lnTo>
                  <a:pt x="446" y="1849"/>
                </a:lnTo>
                <a:lnTo>
                  <a:pt x="423" y="1821"/>
                </a:lnTo>
                <a:lnTo>
                  <a:pt x="395" y="1786"/>
                </a:lnTo>
                <a:lnTo>
                  <a:pt x="369" y="1749"/>
                </a:lnTo>
                <a:lnTo>
                  <a:pt x="273" y="1794"/>
                </a:lnTo>
                <a:lnTo>
                  <a:pt x="267" y="1798"/>
                </a:lnTo>
                <a:lnTo>
                  <a:pt x="261" y="1801"/>
                </a:lnTo>
                <a:lnTo>
                  <a:pt x="247" y="1805"/>
                </a:lnTo>
                <a:lnTo>
                  <a:pt x="234" y="1808"/>
                </a:lnTo>
                <a:lnTo>
                  <a:pt x="221" y="1807"/>
                </a:lnTo>
                <a:lnTo>
                  <a:pt x="214" y="1807"/>
                </a:lnTo>
                <a:lnTo>
                  <a:pt x="208" y="1805"/>
                </a:lnTo>
                <a:lnTo>
                  <a:pt x="202" y="1803"/>
                </a:lnTo>
                <a:lnTo>
                  <a:pt x="197" y="1800"/>
                </a:lnTo>
                <a:lnTo>
                  <a:pt x="192" y="1797"/>
                </a:lnTo>
                <a:lnTo>
                  <a:pt x="187" y="1793"/>
                </a:lnTo>
                <a:lnTo>
                  <a:pt x="183" y="1789"/>
                </a:lnTo>
                <a:lnTo>
                  <a:pt x="179" y="1784"/>
                </a:lnTo>
                <a:lnTo>
                  <a:pt x="121" y="1697"/>
                </a:lnTo>
                <a:lnTo>
                  <a:pt x="118" y="1692"/>
                </a:lnTo>
                <a:lnTo>
                  <a:pt x="116" y="1686"/>
                </a:lnTo>
                <a:lnTo>
                  <a:pt x="114" y="1681"/>
                </a:lnTo>
                <a:lnTo>
                  <a:pt x="113" y="1675"/>
                </a:lnTo>
                <a:lnTo>
                  <a:pt x="113" y="1669"/>
                </a:lnTo>
                <a:lnTo>
                  <a:pt x="113" y="1663"/>
                </a:lnTo>
                <a:lnTo>
                  <a:pt x="114" y="1656"/>
                </a:lnTo>
                <a:lnTo>
                  <a:pt x="115" y="1650"/>
                </a:lnTo>
                <a:lnTo>
                  <a:pt x="120" y="1637"/>
                </a:lnTo>
                <a:lnTo>
                  <a:pt x="127" y="1626"/>
                </a:lnTo>
                <a:lnTo>
                  <a:pt x="136" y="1616"/>
                </a:lnTo>
                <a:lnTo>
                  <a:pt x="141" y="1611"/>
                </a:lnTo>
                <a:lnTo>
                  <a:pt x="147" y="1607"/>
                </a:lnTo>
                <a:lnTo>
                  <a:pt x="253" y="1521"/>
                </a:lnTo>
                <a:lnTo>
                  <a:pt x="245" y="1495"/>
                </a:lnTo>
                <a:lnTo>
                  <a:pt x="237" y="1470"/>
                </a:lnTo>
                <a:lnTo>
                  <a:pt x="229" y="1442"/>
                </a:lnTo>
                <a:lnTo>
                  <a:pt x="223" y="1416"/>
                </a:lnTo>
                <a:lnTo>
                  <a:pt x="217" y="1389"/>
                </a:lnTo>
                <a:lnTo>
                  <a:pt x="211" y="1363"/>
                </a:lnTo>
                <a:lnTo>
                  <a:pt x="207" y="1336"/>
                </a:lnTo>
                <a:lnTo>
                  <a:pt x="203" y="1308"/>
                </a:lnTo>
                <a:lnTo>
                  <a:pt x="197" y="1309"/>
                </a:lnTo>
                <a:lnTo>
                  <a:pt x="191" y="1309"/>
                </a:lnTo>
                <a:lnTo>
                  <a:pt x="70" y="1284"/>
                </a:lnTo>
                <a:lnTo>
                  <a:pt x="63" y="1284"/>
                </a:lnTo>
                <a:lnTo>
                  <a:pt x="55" y="1282"/>
                </a:lnTo>
                <a:lnTo>
                  <a:pt x="42" y="1278"/>
                </a:lnTo>
                <a:lnTo>
                  <a:pt x="30" y="1272"/>
                </a:lnTo>
                <a:lnTo>
                  <a:pt x="19" y="1263"/>
                </a:lnTo>
                <a:lnTo>
                  <a:pt x="15" y="1259"/>
                </a:lnTo>
                <a:lnTo>
                  <a:pt x="11" y="1254"/>
                </a:lnTo>
                <a:lnTo>
                  <a:pt x="7" y="1249"/>
                </a:lnTo>
                <a:lnTo>
                  <a:pt x="5" y="1243"/>
                </a:lnTo>
                <a:lnTo>
                  <a:pt x="3" y="1238"/>
                </a:lnTo>
                <a:lnTo>
                  <a:pt x="1" y="1232"/>
                </a:lnTo>
                <a:lnTo>
                  <a:pt x="0" y="1226"/>
                </a:lnTo>
                <a:lnTo>
                  <a:pt x="0" y="1220"/>
                </a:lnTo>
                <a:lnTo>
                  <a:pt x="6" y="1116"/>
                </a:lnTo>
                <a:lnTo>
                  <a:pt x="6" y="1110"/>
                </a:lnTo>
                <a:lnTo>
                  <a:pt x="8" y="1104"/>
                </a:lnTo>
                <a:lnTo>
                  <a:pt x="10" y="1098"/>
                </a:lnTo>
                <a:lnTo>
                  <a:pt x="12" y="1093"/>
                </a:lnTo>
                <a:lnTo>
                  <a:pt x="16" y="1088"/>
                </a:lnTo>
                <a:lnTo>
                  <a:pt x="19" y="1083"/>
                </a:lnTo>
                <a:lnTo>
                  <a:pt x="25" y="1079"/>
                </a:lnTo>
                <a:lnTo>
                  <a:pt x="30" y="1074"/>
                </a:lnTo>
                <a:lnTo>
                  <a:pt x="41" y="1067"/>
                </a:lnTo>
                <a:lnTo>
                  <a:pt x="53" y="1062"/>
                </a:lnTo>
                <a:lnTo>
                  <a:pt x="67" y="1059"/>
                </a:lnTo>
                <a:lnTo>
                  <a:pt x="74" y="1059"/>
                </a:lnTo>
                <a:lnTo>
                  <a:pt x="81" y="1059"/>
                </a:lnTo>
                <a:lnTo>
                  <a:pt x="204" y="1055"/>
                </a:lnTo>
                <a:lnTo>
                  <a:pt x="209" y="1026"/>
                </a:lnTo>
                <a:lnTo>
                  <a:pt x="214" y="996"/>
                </a:lnTo>
                <a:lnTo>
                  <a:pt x="221" y="967"/>
                </a:lnTo>
                <a:lnTo>
                  <a:pt x="228" y="937"/>
                </a:lnTo>
                <a:lnTo>
                  <a:pt x="236" y="908"/>
                </a:lnTo>
                <a:lnTo>
                  <a:pt x="244" y="879"/>
                </a:lnTo>
                <a:lnTo>
                  <a:pt x="254" y="851"/>
                </a:lnTo>
                <a:lnTo>
                  <a:pt x="264" y="822"/>
                </a:lnTo>
                <a:lnTo>
                  <a:pt x="185" y="757"/>
                </a:lnTo>
                <a:lnTo>
                  <a:pt x="179" y="753"/>
                </a:lnTo>
                <a:lnTo>
                  <a:pt x="173" y="749"/>
                </a:lnTo>
                <a:lnTo>
                  <a:pt x="163" y="739"/>
                </a:lnTo>
                <a:lnTo>
                  <a:pt x="155" y="728"/>
                </a:lnTo>
                <a:lnTo>
                  <a:pt x="149" y="717"/>
                </a:lnTo>
                <a:lnTo>
                  <a:pt x="147" y="711"/>
                </a:lnTo>
                <a:lnTo>
                  <a:pt x="146" y="705"/>
                </a:lnTo>
                <a:lnTo>
                  <a:pt x="145" y="698"/>
                </a:lnTo>
                <a:lnTo>
                  <a:pt x="145" y="691"/>
                </a:lnTo>
                <a:lnTo>
                  <a:pt x="146" y="685"/>
                </a:lnTo>
                <a:lnTo>
                  <a:pt x="147" y="680"/>
                </a:lnTo>
                <a:lnTo>
                  <a:pt x="149" y="674"/>
                </a:lnTo>
                <a:lnTo>
                  <a:pt x="153" y="668"/>
                </a:lnTo>
                <a:lnTo>
                  <a:pt x="205" y="579"/>
                </a:lnTo>
                <a:lnTo>
                  <a:pt x="208" y="574"/>
                </a:lnTo>
                <a:lnTo>
                  <a:pt x="212" y="570"/>
                </a:lnTo>
                <a:lnTo>
                  <a:pt x="218" y="564"/>
                </a:lnTo>
                <a:lnTo>
                  <a:pt x="222" y="561"/>
                </a:lnTo>
                <a:lnTo>
                  <a:pt x="228" y="558"/>
                </a:lnTo>
                <a:lnTo>
                  <a:pt x="233" y="555"/>
                </a:lnTo>
                <a:lnTo>
                  <a:pt x="239" y="554"/>
                </a:lnTo>
                <a:lnTo>
                  <a:pt x="245" y="552"/>
                </a:lnTo>
                <a:lnTo>
                  <a:pt x="258" y="551"/>
                </a:lnTo>
                <a:lnTo>
                  <a:pt x="271" y="553"/>
                </a:lnTo>
                <a:lnTo>
                  <a:pt x="286" y="556"/>
                </a:lnTo>
                <a:lnTo>
                  <a:pt x="292" y="559"/>
                </a:lnTo>
                <a:lnTo>
                  <a:pt x="299" y="563"/>
                </a:lnTo>
                <a:lnTo>
                  <a:pt x="383" y="603"/>
                </a:lnTo>
                <a:lnTo>
                  <a:pt x="401" y="579"/>
                </a:lnTo>
                <a:lnTo>
                  <a:pt x="420" y="555"/>
                </a:lnTo>
                <a:lnTo>
                  <a:pt x="440" y="532"/>
                </a:lnTo>
                <a:lnTo>
                  <a:pt x="460" y="509"/>
                </a:lnTo>
                <a:lnTo>
                  <a:pt x="482" y="486"/>
                </a:lnTo>
                <a:lnTo>
                  <a:pt x="503" y="465"/>
                </a:lnTo>
                <a:lnTo>
                  <a:pt x="526" y="444"/>
                </a:lnTo>
                <a:lnTo>
                  <a:pt x="550" y="423"/>
                </a:lnTo>
                <a:lnTo>
                  <a:pt x="496" y="340"/>
                </a:lnTo>
                <a:lnTo>
                  <a:pt x="492" y="334"/>
                </a:lnTo>
                <a:lnTo>
                  <a:pt x="488" y="328"/>
                </a:lnTo>
                <a:lnTo>
                  <a:pt x="481" y="316"/>
                </a:lnTo>
                <a:lnTo>
                  <a:pt x="477" y="302"/>
                </a:lnTo>
                <a:lnTo>
                  <a:pt x="476" y="289"/>
                </a:lnTo>
                <a:lnTo>
                  <a:pt x="476" y="283"/>
                </a:lnTo>
                <a:lnTo>
                  <a:pt x="477" y="277"/>
                </a:lnTo>
                <a:lnTo>
                  <a:pt x="478" y="271"/>
                </a:lnTo>
                <a:lnTo>
                  <a:pt x="480" y="265"/>
                </a:lnTo>
                <a:lnTo>
                  <a:pt x="482" y="260"/>
                </a:lnTo>
                <a:lnTo>
                  <a:pt x="485" y="254"/>
                </a:lnTo>
                <a:lnTo>
                  <a:pt x="489" y="249"/>
                </a:lnTo>
                <a:lnTo>
                  <a:pt x="493" y="244"/>
                </a:lnTo>
                <a:lnTo>
                  <a:pt x="571" y="175"/>
                </a:lnTo>
                <a:lnTo>
                  <a:pt x="575" y="171"/>
                </a:lnTo>
                <a:lnTo>
                  <a:pt x="581" y="168"/>
                </a:lnTo>
                <a:lnTo>
                  <a:pt x="586" y="166"/>
                </a:lnTo>
                <a:lnTo>
                  <a:pt x="592" y="164"/>
                </a:lnTo>
                <a:lnTo>
                  <a:pt x="599" y="163"/>
                </a:lnTo>
                <a:lnTo>
                  <a:pt x="605" y="162"/>
                </a:lnTo>
                <a:lnTo>
                  <a:pt x="611" y="162"/>
                </a:lnTo>
                <a:lnTo>
                  <a:pt x="617" y="163"/>
                </a:lnTo>
                <a:lnTo>
                  <a:pt x="630" y="166"/>
                </a:lnTo>
                <a:lnTo>
                  <a:pt x="642" y="171"/>
                </a:lnTo>
                <a:lnTo>
                  <a:pt x="654" y="179"/>
                </a:lnTo>
                <a:lnTo>
                  <a:pt x="659" y="184"/>
                </a:lnTo>
                <a:lnTo>
                  <a:pt x="665" y="190"/>
                </a:lnTo>
                <a:close/>
                <a:moveTo>
                  <a:pt x="1752" y="1587"/>
                </a:moveTo>
                <a:lnTo>
                  <a:pt x="1507" y="1385"/>
                </a:lnTo>
                <a:lnTo>
                  <a:pt x="1497" y="1405"/>
                </a:lnTo>
                <a:lnTo>
                  <a:pt x="1485" y="1421"/>
                </a:lnTo>
                <a:lnTo>
                  <a:pt x="1473" y="1436"/>
                </a:lnTo>
                <a:lnTo>
                  <a:pt x="1460" y="1449"/>
                </a:lnTo>
                <a:lnTo>
                  <a:pt x="1447" y="1462"/>
                </a:lnTo>
                <a:lnTo>
                  <a:pt x="1434" y="1473"/>
                </a:lnTo>
                <a:lnTo>
                  <a:pt x="1420" y="1482"/>
                </a:lnTo>
                <a:lnTo>
                  <a:pt x="1408" y="1490"/>
                </a:lnTo>
                <a:lnTo>
                  <a:pt x="1396" y="1496"/>
                </a:lnTo>
                <a:lnTo>
                  <a:pt x="1385" y="1502"/>
                </a:lnTo>
                <a:lnTo>
                  <a:pt x="1366" y="1510"/>
                </a:lnTo>
                <a:lnTo>
                  <a:pt x="1352" y="1514"/>
                </a:lnTo>
                <a:lnTo>
                  <a:pt x="1348" y="1515"/>
                </a:lnTo>
                <a:lnTo>
                  <a:pt x="1497" y="1796"/>
                </a:lnTo>
                <a:lnTo>
                  <a:pt x="1511" y="1791"/>
                </a:lnTo>
                <a:lnTo>
                  <a:pt x="1525" y="1785"/>
                </a:lnTo>
                <a:lnTo>
                  <a:pt x="1553" y="1771"/>
                </a:lnTo>
                <a:lnTo>
                  <a:pt x="1579" y="1756"/>
                </a:lnTo>
                <a:lnTo>
                  <a:pt x="1603" y="1740"/>
                </a:lnTo>
                <a:lnTo>
                  <a:pt x="1626" y="1724"/>
                </a:lnTo>
                <a:lnTo>
                  <a:pt x="1647" y="1705"/>
                </a:lnTo>
                <a:lnTo>
                  <a:pt x="1666" y="1688"/>
                </a:lnTo>
                <a:lnTo>
                  <a:pt x="1684" y="1671"/>
                </a:lnTo>
                <a:lnTo>
                  <a:pt x="1699" y="1655"/>
                </a:lnTo>
                <a:lnTo>
                  <a:pt x="1713" y="1638"/>
                </a:lnTo>
                <a:lnTo>
                  <a:pt x="1734" y="1611"/>
                </a:lnTo>
                <a:lnTo>
                  <a:pt x="1748" y="1593"/>
                </a:lnTo>
                <a:lnTo>
                  <a:pt x="1752" y="1587"/>
                </a:lnTo>
                <a:close/>
                <a:moveTo>
                  <a:pt x="1600" y="657"/>
                </a:moveTo>
                <a:lnTo>
                  <a:pt x="1400" y="902"/>
                </a:lnTo>
                <a:lnTo>
                  <a:pt x="1418" y="912"/>
                </a:lnTo>
                <a:lnTo>
                  <a:pt x="1436" y="923"/>
                </a:lnTo>
                <a:lnTo>
                  <a:pt x="1451" y="935"/>
                </a:lnTo>
                <a:lnTo>
                  <a:pt x="1464" y="948"/>
                </a:lnTo>
                <a:lnTo>
                  <a:pt x="1476" y="962"/>
                </a:lnTo>
                <a:lnTo>
                  <a:pt x="1486" y="975"/>
                </a:lnTo>
                <a:lnTo>
                  <a:pt x="1496" y="987"/>
                </a:lnTo>
                <a:lnTo>
                  <a:pt x="1504" y="1000"/>
                </a:lnTo>
                <a:lnTo>
                  <a:pt x="1511" y="1012"/>
                </a:lnTo>
                <a:lnTo>
                  <a:pt x="1516" y="1024"/>
                </a:lnTo>
                <a:lnTo>
                  <a:pt x="1524" y="1043"/>
                </a:lnTo>
                <a:lnTo>
                  <a:pt x="1529" y="1056"/>
                </a:lnTo>
                <a:lnTo>
                  <a:pt x="1530" y="1060"/>
                </a:lnTo>
                <a:lnTo>
                  <a:pt x="1811" y="912"/>
                </a:lnTo>
                <a:lnTo>
                  <a:pt x="1804" y="898"/>
                </a:lnTo>
                <a:lnTo>
                  <a:pt x="1799" y="883"/>
                </a:lnTo>
                <a:lnTo>
                  <a:pt x="1786" y="856"/>
                </a:lnTo>
                <a:lnTo>
                  <a:pt x="1771" y="830"/>
                </a:lnTo>
                <a:lnTo>
                  <a:pt x="1755" y="805"/>
                </a:lnTo>
                <a:lnTo>
                  <a:pt x="1737" y="783"/>
                </a:lnTo>
                <a:lnTo>
                  <a:pt x="1720" y="762"/>
                </a:lnTo>
                <a:lnTo>
                  <a:pt x="1703" y="742"/>
                </a:lnTo>
                <a:lnTo>
                  <a:pt x="1686" y="725"/>
                </a:lnTo>
                <a:lnTo>
                  <a:pt x="1668" y="710"/>
                </a:lnTo>
                <a:lnTo>
                  <a:pt x="1653" y="695"/>
                </a:lnTo>
                <a:lnTo>
                  <a:pt x="1626" y="674"/>
                </a:lnTo>
                <a:lnTo>
                  <a:pt x="1607" y="661"/>
                </a:lnTo>
                <a:lnTo>
                  <a:pt x="1600" y="657"/>
                </a:lnTo>
                <a:close/>
                <a:moveTo>
                  <a:pt x="794" y="1745"/>
                </a:moveTo>
                <a:lnTo>
                  <a:pt x="995" y="1499"/>
                </a:lnTo>
                <a:lnTo>
                  <a:pt x="975" y="1489"/>
                </a:lnTo>
                <a:lnTo>
                  <a:pt x="959" y="1478"/>
                </a:lnTo>
                <a:lnTo>
                  <a:pt x="944" y="1466"/>
                </a:lnTo>
                <a:lnTo>
                  <a:pt x="931" y="1453"/>
                </a:lnTo>
                <a:lnTo>
                  <a:pt x="919" y="1440"/>
                </a:lnTo>
                <a:lnTo>
                  <a:pt x="907" y="1427"/>
                </a:lnTo>
                <a:lnTo>
                  <a:pt x="898" y="1414"/>
                </a:lnTo>
                <a:lnTo>
                  <a:pt x="890" y="1401"/>
                </a:lnTo>
                <a:lnTo>
                  <a:pt x="884" y="1388"/>
                </a:lnTo>
                <a:lnTo>
                  <a:pt x="878" y="1377"/>
                </a:lnTo>
                <a:lnTo>
                  <a:pt x="870" y="1359"/>
                </a:lnTo>
                <a:lnTo>
                  <a:pt x="866" y="1346"/>
                </a:lnTo>
                <a:lnTo>
                  <a:pt x="865" y="1341"/>
                </a:lnTo>
                <a:lnTo>
                  <a:pt x="584" y="1489"/>
                </a:lnTo>
                <a:lnTo>
                  <a:pt x="589" y="1503"/>
                </a:lnTo>
                <a:lnTo>
                  <a:pt x="595" y="1518"/>
                </a:lnTo>
                <a:lnTo>
                  <a:pt x="609" y="1546"/>
                </a:lnTo>
                <a:lnTo>
                  <a:pt x="624" y="1571"/>
                </a:lnTo>
                <a:lnTo>
                  <a:pt x="639" y="1596"/>
                </a:lnTo>
                <a:lnTo>
                  <a:pt x="656" y="1618"/>
                </a:lnTo>
                <a:lnTo>
                  <a:pt x="674" y="1639"/>
                </a:lnTo>
                <a:lnTo>
                  <a:pt x="692" y="1659"/>
                </a:lnTo>
                <a:lnTo>
                  <a:pt x="709" y="1676"/>
                </a:lnTo>
                <a:lnTo>
                  <a:pt x="726" y="1692"/>
                </a:lnTo>
                <a:lnTo>
                  <a:pt x="742" y="1705"/>
                </a:lnTo>
                <a:lnTo>
                  <a:pt x="768" y="1727"/>
                </a:lnTo>
                <a:lnTo>
                  <a:pt x="787" y="1740"/>
                </a:lnTo>
                <a:lnTo>
                  <a:pt x="794" y="1745"/>
                </a:lnTo>
                <a:close/>
                <a:moveTo>
                  <a:pt x="666" y="782"/>
                </a:moveTo>
                <a:lnTo>
                  <a:pt x="910" y="982"/>
                </a:lnTo>
                <a:lnTo>
                  <a:pt x="921" y="964"/>
                </a:lnTo>
                <a:lnTo>
                  <a:pt x="932" y="946"/>
                </a:lnTo>
                <a:lnTo>
                  <a:pt x="944" y="931"/>
                </a:lnTo>
                <a:lnTo>
                  <a:pt x="957" y="918"/>
                </a:lnTo>
                <a:lnTo>
                  <a:pt x="970" y="906"/>
                </a:lnTo>
                <a:lnTo>
                  <a:pt x="984" y="896"/>
                </a:lnTo>
                <a:lnTo>
                  <a:pt x="997" y="887"/>
                </a:lnTo>
                <a:lnTo>
                  <a:pt x="1009" y="878"/>
                </a:lnTo>
                <a:lnTo>
                  <a:pt x="1021" y="871"/>
                </a:lnTo>
                <a:lnTo>
                  <a:pt x="1032" y="866"/>
                </a:lnTo>
                <a:lnTo>
                  <a:pt x="1052" y="858"/>
                </a:lnTo>
                <a:lnTo>
                  <a:pt x="1065" y="853"/>
                </a:lnTo>
                <a:lnTo>
                  <a:pt x="1069" y="852"/>
                </a:lnTo>
                <a:lnTo>
                  <a:pt x="922" y="573"/>
                </a:lnTo>
                <a:lnTo>
                  <a:pt x="906" y="578"/>
                </a:lnTo>
                <a:lnTo>
                  <a:pt x="892" y="584"/>
                </a:lnTo>
                <a:lnTo>
                  <a:pt x="865" y="596"/>
                </a:lnTo>
                <a:lnTo>
                  <a:pt x="838" y="611"/>
                </a:lnTo>
                <a:lnTo>
                  <a:pt x="814" y="627"/>
                </a:lnTo>
                <a:lnTo>
                  <a:pt x="792" y="645"/>
                </a:lnTo>
                <a:lnTo>
                  <a:pt x="770" y="662"/>
                </a:lnTo>
                <a:lnTo>
                  <a:pt x="751" y="679"/>
                </a:lnTo>
                <a:lnTo>
                  <a:pt x="734" y="697"/>
                </a:lnTo>
                <a:lnTo>
                  <a:pt x="718" y="714"/>
                </a:lnTo>
                <a:lnTo>
                  <a:pt x="704" y="729"/>
                </a:lnTo>
                <a:lnTo>
                  <a:pt x="683" y="756"/>
                </a:lnTo>
                <a:lnTo>
                  <a:pt x="670" y="775"/>
                </a:lnTo>
                <a:lnTo>
                  <a:pt x="666" y="782"/>
                </a:lnTo>
                <a:close/>
                <a:moveTo>
                  <a:pt x="1039" y="1006"/>
                </a:moveTo>
                <a:lnTo>
                  <a:pt x="1039" y="1006"/>
                </a:lnTo>
                <a:lnTo>
                  <a:pt x="1030" y="1016"/>
                </a:lnTo>
                <a:lnTo>
                  <a:pt x="1020" y="1024"/>
                </a:lnTo>
                <a:lnTo>
                  <a:pt x="1012" y="1034"/>
                </a:lnTo>
                <a:lnTo>
                  <a:pt x="1003" y="1043"/>
                </a:lnTo>
                <a:lnTo>
                  <a:pt x="996" y="1053"/>
                </a:lnTo>
                <a:lnTo>
                  <a:pt x="989" y="1063"/>
                </a:lnTo>
                <a:lnTo>
                  <a:pt x="982" y="1074"/>
                </a:lnTo>
                <a:lnTo>
                  <a:pt x="975" y="1085"/>
                </a:lnTo>
                <a:lnTo>
                  <a:pt x="965" y="1108"/>
                </a:lnTo>
                <a:lnTo>
                  <a:pt x="957" y="1130"/>
                </a:lnTo>
                <a:lnTo>
                  <a:pt x="951" y="1155"/>
                </a:lnTo>
                <a:lnTo>
                  <a:pt x="948" y="1179"/>
                </a:lnTo>
                <a:lnTo>
                  <a:pt x="946" y="1203"/>
                </a:lnTo>
                <a:lnTo>
                  <a:pt x="947" y="1228"/>
                </a:lnTo>
                <a:lnTo>
                  <a:pt x="951" y="1252"/>
                </a:lnTo>
                <a:lnTo>
                  <a:pt x="957" y="1277"/>
                </a:lnTo>
                <a:lnTo>
                  <a:pt x="960" y="1288"/>
                </a:lnTo>
                <a:lnTo>
                  <a:pt x="965" y="1300"/>
                </a:lnTo>
                <a:lnTo>
                  <a:pt x="970" y="1311"/>
                </a:lnTo>
                <a:lnTo>
                  <a:pt x="975" y="1323"/>
                </a:lnTo>
                <a:lnTo>
                  <a:pt x="982" y="1335"/>
                </a:lnTo>
                <a:lnTo>
                  <a:pt x="989" y="1345"/>
                </a:lnTo>
                <a:lnTo>
                  <a:pt x="996" y="1356"/>
                </a:lnTo>
                <a:lnTo>
                  <a:pt x="1004" y="1366"/>
                </a:lnTo>
                <a:lnTo>
                  <a:pt x="1013" y="1376"/>
                </a:lnTo>
                <a:lnTo>
                  <a:pt x="1022" y="1385"/>
                </a:lnTo>
                <a:lnTo>
                  <a:pt x="1031" y="1394"/>
                </a:lnTo>
                <a:lnTo>
                  <a:pt x="1040" y="1403"/>
                </a:lnTo>
                <a:lnTo>
                  <a:pt x="1051" y="1411"/>
                </a:lnTo>
                <a:lnTo>
                  <a:pt x="1061" y="1418"/>
                </a:lnTo>
                <a:lnTo>
                  <a:pt x="1072" y="1424"/>
                </a:lnTo>
                <a:lnTo>
                  <a:pt x="1083" y="1430"/>
                </a:lnTo>
                <a:lnTo>
                  <a:pt x="1105" y="1440"/>
                </a:lnTo>
                <a:lnTo>
                  <a:pt x="1129" y="1448"/>
                </a:lnTo>
                <a:lnTo>
                  <a:pt x="1152" y="1454"/>
                </a:lnTo>
                <a:lnTo>
                  <a:pt x="1177" y="1459"/>
                </a:lnTo>
                <a:lnTo>
                  <a:pt x="1201" y="1460"/>
                </a:lnTo>
                <a:lnTo>
                  <a:pt x="1225" y="1459"/>
                </a:lnTo>
                <a:lnTo>
                  <a:pt x="1250" y="1455"/>
                </a:lnTo>
                <a:lnTo>
                  <a:pt x="1274" y="1449"/>
                </a:lnTo>
                <a:lnTo>
                  <a:pt x="1286" y="1445"/>
                </a:lnTo>
                <a:lnTo>
                  <a:pt x="1298" y="1441"/>
                </a:lnTo>
                <a:lnTo>
                  <a:pt x="1309" y="1436"/>
                </a:lnTo>
                <a:lnTo>
                  <a:pt x="1321" y="1430"/>
                </a:lnTo>
                <a:lnTo>
                  <a:pt x="1332" y="1424"/>
                </a:lnTo>
                <a:lnTo>
                  <a:pt x="1342" y="1417"/>
                </a:lnTo>
                <a:lnTo>
                  <a:pt x="1353" y="1410"/>
                </a:lnTo>
                <a:lnTo>
                  <a:pt x="1364" y="1402"/>
                </a:lnTo>
                <a:lnTo>
                  <a:pt x="1374" y="1393"/>
                </a:lnTo>
                <a:lnTo>
                  <a:pt x="1383" y="1384"/>
                </a:lnTo>
                <a:lnTo>
                  <a:pt x="1392" y="1375"/>
                </a:lnTo>
                <a:lnTo>
                  <a:pt x="1400" y="1365"/>
                </a:lnTo>
                <a:lnTo>
                  <a:pt x="1408" y="1355"/>
                </a:lnTo>
                <a:lnTo>
                  <a:pt x="1415" y="1345"/>
                </a:lnTo>
                <a:lnTo>
                  <a:pt x="1421" y="1335"/>
                </a:lnTo>
                <a:lnTo>
                  <a:pt x="1428" y="1323"/>
                </a:lnTo>
                <a:lnTo>
                  <a:pt x="1439" y="1301"/>
                </a:lnTo>
                <a:lnTo>
                  <a:pt x="1447" y="1278"/>
                </a:lnTo>
                <a:lnTo>
                  <a:pt x="1452" y="1253"/>
                </a:lnTo>
                <a:lnTo>
                  <a:pt x="1456" y="1229"/>
                </a:lnTo>
                <a:lnTo>
                  <a:pt x="1457" y="1205"/>
                </a:lnTo>
                <a:lnTo>
                  <a:pt x="1456" y="1180"/>
                </a:lnTo>
                <a:lnTo>
                  <a:pt x="1453" y="1156"/>
                </a:lnTo>
                <a:lnTo>
                  <a:pt x="1447" y="1132"/>
                </a:lnTo>
                <a:lnTo>
                  <a:pt x="1443" y="1120"/>
                </a:lnTo>
                <a:lnTo>
                  <a:pt x="1439" y="1108"/>
                </a:lnTo>
                <a:lnTo>
                  <a:pt x="1434" y="1097"/>
                </a:lnTo>
                <a:lnTo>
                  <a:pt x="1428" y="1086"/>
                </a:lnTo>
                <a:lnTo>
                  <a:pt x="1421" y="1074"/>
                </a:lnTo>
                <a:lnTo>
                  <a:pt x="1414" y="1063"/>
                </a:lnTo>
                <a:lnTo>
                  <a:pt x="1407" y="1053"/>
                </a:lnTo>
                <a:lnTo>
                  <a:pt x="1399" y="1042"/>
                </a:lnTo>
                <a:lnTo>
                  <a:pt x="1391" y="1033"/>
                </a:lnTo>
                <a:lnTo>
                  <a:pt x="1382" y="1023"/>
                </a:lnTo>
                <a:lnTo>
                  <a:pt x="1373" y="1015"/>
                </a:lnTo>
                <a:lnTo>
                  <a:pt x="1363" y="1005"/>
                </a:lnTo>
                <a:lnTo>
                  <a:pt x="1352" y="998"/>
                </a:lnTo>
                <a:lnTo>
                  <a:pt x="1342" y="991"/>
                </a:lnTo>
                <a:lnTo>
                  <a:pt x="1332" y="984"/>
                </a:lnTo>
                <a:lnTo>
                  <a:pt x="1321" y="978"/>
                </a:lnTo>
                <a:lnTo>
                  <a:pt x="1299" y="968"/>
                </a:lnTo>
                <a:lnTo>
                  <a:pt x="1275" y="960"/>
                </a:lnTo>
                <a:lnTo>
                  <a:pt x="1251" y="954"/>
                </a:lnTo>
                <a:lnTo>
                  <a:pt x="1227" y="949"/>
                </a:lnTo>
                <a:lnTo>
                  <a:pt x="1202" y="948"/>
                </a:lnTo>
                <a:lnTo>
                  <a:pt x="1178" y="949"/>
                </a:lnTo>
                <a:lnTo>
                  <a:pt x="1153" y="954"/>
                </a:lnTo>
                <a:lnTo>
                  <a:pt x="1130" y="959"/>
                </a:lnTo>
                <a:lnTo>
                  <a:pt x="1118" y="963"/>
                </a:lnTo>
                <a:lnTo>
                  <a:pt x="1105" y="968"/>
                </a:lnTo>
                <a:lnTo>
                  <a:pt x="1094" y="972"/>
                </a:lnTo>
                <a:lnTo>
                  <a:pt x="1083" y="978"/>
                </a:lnTo>
                <a:lnTo>
                  <a:pt x="1072" y="984"/>
                </a:lnTo>
                <a:lnTo>
                  <a:pt x="1061" y="991"/>
                </a:lnTo>
                <a:lnTo>
                  <a:pt x="1051" y="998"/>
                </a:lnTo>
                <a:lnTo>
                  <a:pt x="1039" y="1006"/>
                </a:lnTo>
                <a:close/>
              </a:path>
            </a:pathLst>
          </a:custGeom>
          <a:solidFill>
            <a:srgbClr val="00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Animated Cogs</a:t>
            </a:r>
          </a:p>
        </p:txBody>
      </p:sp>
      <p:sp>
        <p:nvSpPr>
          <p:cNvPr id="7176" name="Freeform 8"/>
          <p:cNvSpPr>
            <a:spLocks/>
          </p:cNvSpPr>
          <p:nvPr/>
        </p:nvSpPr>
        <p:spPr bwMode="auto">
          <a:xfrm>
            <a:off x="1473200" y="1828800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7" name="Freeform 9"/>
          <p:cNvSpPr>
            <a:spLocks/>
          </p:cNvSpPr>
          <p:nvPr/>
        </p:nvSpPr>
        <p:spPr bwMode="auto">
          <a:xfrm rot="17710199" flipH="1">
            <a:off x="4464844" y="1766094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178" name="Freeform 10"/>
          <p:cNvSpPr>
            <a:spLocks/>
          </p:cNvSpPr>
          <p:nvPr/>
        </p:nvSpPr>
        <p:spPr bwMode="auto">
          <a:xfrm rot="-7511935" flipH="1" flipV="1">
            <a:off x="6781007" y="2797969"/>
            <a:ext cx="728662" cy="400050"/>
          </a:xfrm>
          <a:custGeom>
            <a:avLst/>
            <a:gdLst>
              <a:gd name="T0" fmla="*/ 0 w 824"/>
              <a:gd name="T1" fmla="*/ 400050 h 586"/>
              <a:gd name="T2" fmla="*/ 290050 w 824"/>
              <a:gd name="T3" fmla="*/ 129026 h 586"/>
              <a:gd name="T4" fmla="*/ 728662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6" dur="5000" fill="hold"/>
                                        <p:tgtEl>
                                          <p:spTgt spid="4198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-43200000">
                                      <p:cBhvr>
                                        <p:cTn id="8" dur="3000" fill="hold"/>
                                        <p:tgtEl>
                                          <p:spTgt spid="4199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43200000">
                                      <p:cBhvr>
                                        <p:cTn id="10" dur="3000" fill="hold"/>
                                        <p:tgtEl>
                                          <p:spTgt spid="4198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988" grpId="0" animBg="1"/>
      <p:bldP spid="41989" grpId="0" animBg="1"/>
      <p:bldP spid="4199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654" name="Group 6"/>
          <p:cNvGrpSpPr>
            <a:grpSpLocks/>
          </p:cNvGrpSpPr>
          <p:nvPr/>
        </p:nvGrpSpPr>
        <p:grpSpPr bwMode="auto">
          <a:xfrm>
            <a:off x="1979613" y="765175"/>
            <a:ext cx="5492750" cy="5368925"/>
            <a:chOff x="1247" y="482"/>
            <a:chExt cx="3460" cy="3382"/>
          </a:xfrm>
        </p:grpSpPr>
        <p:sp>
          <p:nvSpPr>
            <p:cNvPr id="9220" name="AutoShape 3"/>
            <p:cNvSpPr>
              <a:spLocks noChangeAspect="1" noChangeArrowheads="1" noTextEdit="1"/>
            </p:cNvSpPr>
            <p:nvPr/>
          </p:nvSpPr>
          <p:spPr bwMode="auto">
            <a:xfrm>
              <a:off x="1247" y="482"/>
              <a:ext cx="3460" cy="33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8197" name="Freeform 5"/>
            <p:cNvSpPr>
              <a:spLocks noEditPoints="1"/>
            </p:cNvSpPr>
            <p:nvPr/>
          </p:nvSpPr>
          <p:spPr bwMode="auto">
            <a:xfrm>
              <a:off x="1251" y="486"/>
              <a:ext cx="3452" cy="3374"/>
            </a:xfrm>
            <a:custGeom>
              <a:avLst/>
              <a:gdLst>
                <a:gd name="T0" fmla="*/ 6642 w 6902"/>
                <a:gd name="T1" fmla="*/ 4164 h 6746"/>
                <a:gd name="T2" fmla="*/ 6611 w 6902"/>
                <a:gd name="T3" fmla="*/ 4668 h 6746"/>
                <a:gd name="T4" fmla="*/ 6371 w 6902"/>
                <a:gd name="T5" fmla="*/ 5087 h 6746"/>
                <a:gd name="T6" fmla="*/ 5831 w 6902"/>
                <a:gd name="T7" fmla="*/ 5313 h 6746"/>
                <a:gd name="T8" fmla="*/ 5711 w 6902"/>
                <a:gd name="T9" fmla="*/ 5953 h 6746"/>
                <a:gd name="T10" fmla="*/ 5343 w 6902"/>
                <a:gd name="T11" fmla="*/ 6310 h 6746"/>
                <a:gd name="T12" fmla="*/ 4848 w 6902"/>
                <a:gd name="T13" fmla="*/ 6475 h 6746"/>
                <a:gd name="T14" fmla="*/ 4237 w 6902"/>
                <a:gd name="T15" fmla="*/ 6355 h 6746"/>
                <a:gd name="T16" fmla="*/ 3713 w 6902"/>
                <a:gd name="T17" fmla="*/ 6668 h 6746"/>
                <a:gd name="T18" fmla="*/ 3262 w 6902"/>
                <a:gd name="T19" fmla="*/ 6735 h 6746"/>
                <a:gd name="T20" fmla="*/ 2740 w 6902"/>
                <a:gd name="T21" fmla="*/ 6615 h 6746"/>
                <a:gd name="T22" fmla="*/ 2306 w 6902"/>
                <a:gd name="T23" fmla="*/ 6248 h 6746"/>
                <a:gd name="T24" fmla="*/ 1648 w 6902"/>
                <a:gd name="T25" fmla="*/ 6232 h 6746"/>
                <a:gd name="T26" fmla="*/ 1214 w 6902"/>
                <a:gd name="T27" fmla="*/ 5995 h 6746"/>
                <a:gd name="T28" fmla="*/ 891 w 6902"/>
                <a:gd name="T29" fmla="*/ 5563 h 6746"/>
                <a:gd name="T30" fmla="*/ 793 w 6902"/>
                <a:gd name="T31" fmla="*/ 4965 h 6746"/>
                <a:gd name="T32" fmla="*/ 343 w 6902"/>
                <a:gd name="T33" fmla="*/ 4635 h 6746"/>
                <a:gd name="T34" fmla="*/ 145 w 6902"/>
                <a:gd name="T35" fmla="*/ 4227 h 6746"/>
                <a:gd name="T36" fmla="*/ 114 w 6902"/>
                <a:gd name="T37" fmla="*/ 3727 h 6746"/>
                <a:gd name="T38" fmla="*/ 290 w 6902"/>
                <a:gd name="T39" fmla="*/ 3138 h 6746"/>
                <a:gd name="T40" fmla="*/ 134 w 6902"/>
                <a:gd name="T41" fmla="*/ 2570 h 6746"/>
                <a:gd name="T42" fmla="*/ 292 w 6902"/>
                <a:gd name="T43" fmla="*/ 2080 h 6746"/>
                <a:gd name="T44" fmla="*/ 621 w 6902"/>
                <a:gd name="T45" fmla="*/ 1690 h 6746"/>
                <a:gd name="T46" fmla="*/ 1066 w 6902"/>
                <a:gd name="T47" fmla="*/ 1327 h 6746"/>
                <a:gd name="T48" fmla="*/ 1273 w 6902"/>
                <a:gd name="T49" fmla="*/ 789 h 6746"/>
                <a:gd name="T50" fmla="*/ 1659 w 6902"/>
                <a:gd name="T51" fmla="*/ 456 h 6746"/>
                <a:gd name="T52" fmla="*/ 2162 w 6902"/>
                <a:gd name="T53" fmla="*/ 310 h 6746"/>
                <a:gd name="T54" fmla="*/ 2728 w 6902"/>
                <a:gd name="T55" fmla="*/ 259 h 6746"/>
                <a:gd name="T56" fmla="*/ 3211 w 6902"/>
                <a:gd name="T57" fmla="*/ 13 h 6746"/>
                <a:gd name="T58" fmla="*/ 3687 w 6902"/>
                <a:gd name="T59" fmla="*/ 6 h 6746"/>
                <a:gd name="T60" fmla="*/ 4157 w 6902"/>
                <a:gd name="T61" fmla="*/ 186 h 6746"/>
                <a:gd name="T62" fmla="*/ 4692 w 6902"/>
                <a:gd name="T63" fmla="*/ 375 h 6746"/>
                <a:gd name="T64" fmla="*/ 5256 w 6902"/>
                <a:gd name="T65" fmla="*/ 441 h 6746"/>
                <a:gd name="T66" fmla="*/ 5654 w 6902"/>
                <a:gd name="T67" fmla="*/ 773 h 6746"/>
                <a:gd name="T68" fmla="*/ 5886 w 6902"/>
                <a:gd name="T69" fmla="*/ 1277 h 6746"/>
                <a:gd name="T70" fmla="*/ 6171 w 6902"/>
                <a:gd name="T71" fmla="*/ 1768 h 6746"/>
                <a:gd name="T72" fmla="*/ 6610 w 6902"/>
                <a:gd name="T73" fmla="*/ 2141 h 6746"/>
                <a:gd name="T74" fmla="*/ 6802 w 6902"/>
                <a:gd name="T75" fmla="*/ 2627 h 6746"/>
                <a:gd name="T76" fmla="*/ 6809 w 6902"/>
                <a:gd name="T77" fmla="*/ 3145 h 6746"/>
                <a:gd name="T78" fmla="*/ 3319 w 6902"/>
                <a:gd name="T79" fmla="*/ 1940 h 6746"/>
                <a:gd name="T80" fmla="*/ 2092 w 6902"/>
                <a:gd name="T81" fmla="*/ 2870 h 6746"/>
                <a:gd name="T82" fmla="*/ 2422 w 6902"/>
                <a:gd name="T83" fmla="*/ 4365 h 6746"/>
                <a:gd name="T84" fmla="*/ 3917 w 6902"/>
                <a:gd name="T85" fmla="*/ 4695 h 6746"/>
                <a:gd name="T86" fmla="*/ 4847 w 6902"/>
                <a:gd name="T87" fmla="*/ 3468 h 6746"/>
                <a:gd name="T88" fmla="*/ 4137 w 6902"/>
                <a:gd name="T89" fmla="*/ 2124 h 6746"/>
                <a:gd name="T90" fmla="*/ 1197 w 6902"/>
                <a:gd name="T91" fmla="*/ 3429 h 6746"/>
                <a:gd name="T92" fmla="*/ 3442 w 6902"/>
                <a:gd name="T93" fmla="*/ 1152 h 6746"/>
                <a:gd name="T94" fmla="*/ 3516 w 6902"/>
                <a:gd name="T95" fmla="*/ 1251 h 6746"/>
                <a:gd name="T96" fmla="*/ 3383 w 6902"/>
                <a:gd name="T97" fmla="*/ 5600 h 6746"/>
                <a:gd name="T98" fmla="*/ 5596 w 6902"/>
                <a:gd name="T99" fmla="*/ 3297 h 6746"/>
                <a:gd name="T100" fmla="*/ 5679 w 6902"/>
                <a:gd name="T101" fmla="*/ 3388 h 6746"/>
                <a:gd name="T102" fmla="*/ 1904 w 6902"/>
                <a:gd name="T103" fmla="*/ 4998 h 6746"/>
                <a:gd name="T104" fmla="*/ 1841 w 6902"/>
                <a:gd name="T105" fmla="*/ 1811 h 6746"/>
                <a:gd name="T106" fmla="*/ 1965 w 6902"/>
                <a:gd name="T107" fmla="*/ 1805 h 6746"/>
                <a:gd name="T108" fmla="*/ 4985 w 6902"/>
                <a:gd name="T109" fmla="*/ 5019 h 6746"/>
                <a:gd name="T110" fmla="*/ 4931 w 6902"/>
                <a:gd name="T111" fmla="*/ 1837 h 6746"/>
                <a:gd name="T112" fmla="*/ 5053 w 6902"/>
                <a:gd name="T113" fmla="*/ 1820 h 6746"/>
                <a:gd name="T114" fmla="*/ 1475 w 6902"/>
                <a:gd name="T115" fmla="*/ 2508 h 6746"/>
                <a:gd name="T116" fmla="*/ 1475 w 6902"/>
                <a:gd name="T117" fmla="*/ 4283 h 6746"/>
                <a:gd name="T118" fmla="*/ 2579 w 6902"/>
                <a:gd name="T119" fmla="*/ 5387 h 6746"/>
                <a:gd name="T120" fmla="*/ 4334 w 6902"/>
                <a:gd name="T121" fmla="*/ 5361 h 6746"/>
                <a:gd name="T122" fmla="*/ 2628 w 6902"/>
                <a:gd name="T123" fmla="*/ 1306 h 6746"/>
                <a:gd name="T124" fmla="*/ 4370 w 6902"/>
                <a:gd name="T125" fmla="*/ 1432 h 674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902"/>
                <a:gd name="T190" fmla="*/ 0 h 6746"/>
                <a:gd name="T191" fmla="*/ 6902 w 6902"/>
                <a:gd name="T192" fmla="*/ 6746 h 674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902" h="6746">
                  <a:moveTo>
                    <a:pt x="6603" y="3613"/>
                  </a:moveTo>
                  <a:lnTo>
                    <a:pt x="6504" y="3603"/>
                  </a:lnTo>
                  <a:lnTo>
                    <a:pt x="6499" y="3672"/>
                  </a:lnTo>
                  <a:lnTo>
                    <a:pt x="6645" y="3716"/>
                  </a:lnTo>
                  <a:lnTo>
                    <a:pt x="6665" y="3729"/>
                  </a:lnTo>
                  <a:lnTo>
                    <a:pt x="6687" y="3744"/>
                  </a:lnTo>
                  <a:lnTo>
                    <a:pt x="6714" y="3764"/>
                  </a:lnTo>
                  <a:lnTo>
                    <a:pt x="6743" y="3788"/>
                  </a:lnTo>
                  <a:lnTo>
                    <a:pt x="6771" y="3815"/>
                  </a:lnTo>
                  <a:lnTo>
                    <a:pt x="6785" y="3828"/>
                  </a:lnTo>
                  <a:lnTo>
                    <a:pt x="6797" y="3842"/>
                  </a:lnTo>
                  <a:lnTo>
                    <a:pt x="6809" y="3856"/>
                  </a:lnTo>
                  <a:lnTo>
                    <a:pt x="6818" y="3871"/>
                  </a:lnTo>
                  <a:lnTo>
                    <a:pt x="6826" y="3884"/>
                  </a:lnTo>
                  <a:lnTo>
                    <a:pt x="6832" y="3898"/>
                  </a:lnTo>
                  <a:lnTo>
                    <a:pt x="6835" y="3911"/>
                  </a:lnTo>
                  <a:lnTo>
                    <a:pt x="6835" y="3918"/>
                  </a:lnTo>
                  <a:lnTo>
                    <a:pt x="6835" y="3924"/>
                  </a:lnTo>
                  <a:lnTo>
                    <a:pt x="6834" y="3930"/>
                  </a:lnTo>
                  <a:lnTo>
                    <a:pt x="6833" y="3937"/>
                  </a:lnTo>
                  <a:lnTo>
                    <a:pt x="6831" y="3942"/>
                  </a:lnTo>
                  <a:lnTo>
                    <a:pt x="6827" y="3948"/>
                  </a:lnTo>
                  <a:lnTo>
                    <a:pt x="6823" y="3953"/>
                  </a:lnTo>
                  <a:lnTo>
                    <a:pt x="6818" y="3959"/>
                  </a:lnTo>
                  <a:lnTo>
                    <a:pt x="6811" y="3964"/>
                  </a:lnTo>
                  <a:lnTo>
                    <a:pt x="6804" y="3968"/>
                  </a:lnTo>
                  <a:lnTo>
                    <a:pt x="6796" y="3973"/>
                  </a:lnTo>
                  <a:lnTo>
                    <a:pt x="6787" y="3977"/>
                  </a:lnTo>
                  <a:lnTo>
                    <a:pt x="6776" y="3981"/>
                  </a:lnTo>
                  <a:lnTo>
                    <a:pt x="6764" y="3984"/>
                  </a:lnTo>
                  <a:lnTo>
                    <a:pt x="6737" y="3990"/>
                  </a:lnTo>
                  <a:lnTo>
                    <a:pt x="6704" y="3995"/>
                  </a:lnTo>
                  <a:lnTo>
                    <a:pt x="6667" y="3998"/>
                  </a:lnTo>
                  <a:lnTo>
                    <a:pt x="6624" y="3999"/>
                  </a:lnTo>
                  <a:lnTo>
                    <a:pt x="6575" y="3998"/>
                  </a:lnTo>
                  <a:lnTo>
                    <a:pt x="6518" y="3996"/>
                  </a:lnTo>
                  <a:lnTo>
                    <a:pt x="6456" y="3973"/>
                  </a:lnTo>
                  <a:lnTo>
                    <a:pt x="6442" y="4039"/>
                  </a:lnTo>
                  <a:lnTo>
                    <a:pt x="6550" y="4083"/>
                  </a:lnTo>
                  <a:lnTo>
                    <a:pt x="6570" y="4098"/>
                  </a:lnTo>
                  <a:lnTo>
                    <a:pt x="6590" y="4116"/>
                  </a:lnTo>
                  <a:lnTo>
                    <a:pt x="6615" y="4138"/>
                  </a:lnTo>
                  <a:lnTo>
                    <a:pt x="6642" y="4164"/>
                  </a:lnTo>
                  <a:lnTo>
                    <a:pt x="6668" y="4193"/>
                  </a:lnTo>
                  <a:lnTo>
                    <a:pt x="6680" y="4208"/>
                  </a:lnTo>
                  <a:lnTo>
                    <a:pt x="6691" y="4222"/>
                  </a:lnTo>
                  <a:lnTo>
                    <a:pt x="6701" y="4238"/>
                  </a:lnTo>
                  <a:lnTo>
                    <a:pt x="6709" y="4253"/>
                  </a:lnTo>
                  <a:lnTo>
                    <a:pt x="6715" y="4268"/>
                  </a:lnTo>
                  <a:lnTo>
                    <a:pt x="6720" y="4282"/>
                  </a:lnTo>
                  <a:lnTo>
                    <a:pt x="6722" y="4295"/>
                  </a:lnTo>
                  <a:lnTo>
                    <a:pt x="6722" y="4302"/>
                  </a:lnTo>
                  <a:lnTo>
                    <a:pt x="6722" y="4308"/>
                  </a:lnTo>
                  <a:lnTo>
                    <a:pt x="6720" y="4315"/>
                  </a:lnTo>
                  <a:lnTo>
                    <a:pt x="6717" y="4320"/>
                  </a:lnTo>
                  <a:lnTo>
                    <a:pt x="6715" y="4326"/>
                  </a:lnTo>
                  <a:lnTo>
                    <a:pt x="6711" y="4331"/>
                  </a:lnTo>
                  <a:lnTo>
                    <a:pt x="6707" y="4336"/>
                  </a:lnTo>
                  <a:lnTo>
                    <a:pt x="6701" y="4341"/>
                  </a:lnTo>
                  <a:lnTo>
                    <a:pt x="6694" y="4346"/>
                  </a:lnTo>
                  <a:lnTo>
                    <a:pt x="6687" y="4349"/>
                  </a:lnTo>
                  <a:lnTo>
                    <a:pt x="6678" y="4353"/>
                  </a:lnTo>
                  <a:lnTo>
                    <a:pt x="6668" y="4357"/>
                  </a:lnTo>
                  <a:lnTo>
                    <a:pt x="6657" y="4359"/>
                  </a:lnTo>
                  <a:lnTo>
                    <a:pt x="6645" y="4361"/>
                  </a:lnTo>
                  <a:lnTo>
                    <a:pt x="6617" y="4365"/>
                  </a:lnTo>
                  <a:lnTo>
                    <a:pt x="6586" y="4367"/>
                  </a:lnTo>
                  <a:lnTo>
                    <a:pt x="6547" y="4367"/>
                  </a:lnTo>
                  <a:lnTo>
                    <a:pt x="6504" y="4363"/>
                  </a:lnTo>
                  <a:lnTo>
                    <a:pt x="6455" y="4358"/>
                  </a:lnTo>
                  <a:lnTo>
                    <a:pt x="6400" y="4350"/>
                  </a:lnTo>
                  <a:lnTo>
                    <a:pt x="6362" y="4334"/>
                  </a:lnTo>
                  <a:lnTo>
                    <a:pt x="6344" y="4387"/>
                  </a:lnTo>
                  <a:lnTo>
                    <a:pt x="6450" y="4436"/>
                  </a:lnTo>
                  <a:lnTo>
                    <a:pt x="6469" y="4452"/>
                  </a:lnTo>
                  <a:lnTo>
                    <a:pt x="6489" y="4470"/>
                  </a:lnTo>
                  <a:lnTo>
                    <a:pt x="6512" y="4494"/>
                  </a:lnTo>
                  <a:lnTo>
                    <a:pt x="6537" y="4522"/>
                  </a:lnTo>
                  <a:lnTo>
                    <a:pt x="6562" y="4551"/>
                  </a:lnTo>
                  <a:lnTo>
                    <a:pt x="6573" y="4567"/>
                  </a:lnTo>
                  <a:lnTo>
                    <a:pt x="6584" y="4582"/>
                  </a:lnTo>
                  <a:lnTo>
                    <a:pt x="6593" y="4597"/>
                  </a:lnTo>
                  <a:lnTo>
                    <a:pt x="6601" y="4613"/>
                  </a:lnTo>
                  <a:lnTo>
                    <a:pt x="6606" y="4627"/>
                  </a:lnTo>
                  <a:lnTo>
                    <a:pt x="6611" y="4641"/>
                  </a:lnTo>
                  <a:lnTo>
                    <a:pt x="6612" y="4656"/>
                  </a:lnTo>
                  <a:lnTo>
                    <a:pt x="6612" y="4662"/>
                  </a:lnTo>
                  <a:lnTo>
                    <a:pt x="6611" y="4668"/>
                  </a:lnTo>
                  <a:lnTo>
                    <a:pt x="6610" y="4674"/>
                  </a:lnTo>
                  <a:lnTo>
                    <a:pt x="6606" y="4680"/>
                  </a:lnTo>
                  <a:lnTo>
                    <a:pt x="6603" y="4685"/>
                  </a:lnTo>
                  <a:lnTo>
                    <a:pt x="6600" y="4691"/>
                  </a:lnTo>
                  <a:lnTo>
                    <a:pt x="6594" y="4695"/>
                  </a:lnTo>
                  <a:lnTo>
                    <a:pt x="6589" y="4700"/>
                  </a:lnTo>
                  <a:lnTo>
                    <a:pt x="6582" y="4704"/>
                  </a:lnTo>
                  <a:lnTo>
                    <a:pt x="6575" y="4707"/>
                  </a:lnTo>
                  <a:lnTo>
                    <a:pt x="6566" y="4711"/>
                  </a:lnTo>
                  <a:lnTo>
                    <a:pt x="6556" y="4714"/>
                  </a:lnTo>
                  <a:lnTo>
                    <a:pt x="6545" y="4716"/>
                  </a:lnTo>
                  <a:lnTo>
                    <a:pt x="6533" y="4718"/>
                  </a:lnTo>
                  <a:lnTo>
                    <a:pt x="6504" y="4721"/>
                  </a:lnTo>
                  <a:lnTo>
                    <a:pt x="6472" y="4721"/>
                  </a:lnTo>
                  <a:lnTo>
                    <a:pt x="6434" y="4718"/>
                  </a:lnTo>
                  <a:lnTo>
                    <a:pt x="6391" y="4714"/>
                  </a:lnTo>
                  <a:lnTo>
                    <a:pt x="6343" y="4706"/>
                  </a:lnTo>
                  <a:lnTo>
                    <a:pt x="6288" y="4696"/>
                  </a:lnTo>
                  <a:lnTo>
                    <a:pt x="6232" y="4668"/>
                  </a:lnTo>
                  <a:lnTo>
                    <a:pt x="6194" y="4745"/>
                  </a:lnTo>
                  <a:lnTo>
                    <a:pt x="6292" y="4800"/>
                  </a:lnTo>
                  <a:lnTo>
                    <a:pt x="6308" y="4819"/>
                  </a:lnTo>
                  <a:lnTo>
                    <a:pt x="6326" y="4838"/>
                  </a:lnTo>
                  <a:lnTo>
                    <a:pt x="6348" y="4864"/>
                  </a:lnTo>
                  <a:lnTo>
                    <a:pt x="6370" y="4893"/>
                  </a:lnTo>
                  <a:lnTo>
                    <a:pt x="6392" y="4925"/>
                  </a:lnTo>
                  <a:lnTo>
                    <a:pt x="6403" y="4942"/>
                  </a:lnTo>
                  <a:lnTo>
                    <a:pt x="6412" y="4958"/>
                  </a:lnTo>
                  <a:lnTo>
                    <a:pt x="6420" y="4974"/>
                  </a:lnTo>
                  <a:lnTo>
                    <a:pt x="6426" y="4990"/>
                  </a:lnTo>
                  <a:lnTo>
                    <a:pt x="6431" y="5005"/>
                  </a:lnTo>
                  <a:lnTo>
                    <a:pt x="6433" y="5020"/>
                  </a:lnTo>
                  <a:lnTo>
                    <a:pt x="6433" y="5034"/>
                  </a:lnTo>
                  <a:lnTo>
                    <a:pt x="6433" y="5041"/>
                  </a:lnTo>
                  <a:lnTo>
                    <a:pt x="6431" y="5046"/>
                  </a:lnTo>
                  <a:lnTo>
                    <a:pt x="6428" y="5053"/>
                  </a:lnTo>
                  <a:lnTo>
                    <a:pt x="6425" y="5058"/>
                  </a:lnTo>
                  <a:lnTo>
                    <a:pt x="6422" y="5063"/>
                  </a:lnTo>
                  <a:lnTo>
                    <a:pt x="6417" y="5068"/>
                  </a:lnTo>
                  <a:lnTo>
                    <a:pt x="6412" y="5073"/>
                  </a:lnTo>
                  <a:lnTo>
                    <a:pt x="6405" y="5076"/>
                  </a:lnTo>
                  <a:lnTo>
                    <a:pt x="6399" y="5079"/>
                  </a:lnTo>
                  <a:lnTo>
                    <a:pt x="6390" y="5082"/>
                  </a:lnTo>
                  <a:lnTo>
                    <a:pt x="6381" y="5085"/>
                  </a:lnTo>
                  <a:lnTo>
                    <a:pt x="6371" y="5087"/>
                  </a:lnTo>
                  <a:lnTo>
                    <a:pt x="6360" y="5088"/>
                  </a:lnTo>
                  <a:lnTo>
                    <a:pt x="6348" y="5089"/>
                  </a:lnTo>
                  <a:lnTo>
                    <a:pt x="6319" y="5089"/>
                  </a:lnTo>
                  <a:lnTo>
                    <a:pt x="6288" y="5086"/>
                  </a:lnTo>
                  <a:lnTo>
                    <a:pt x="6250" y="5080"/>
                  </a:lnTo>
                  <a:lnTo>
                    <a:pt x="6207" y="5071"/>
                  </a:lnTo>
                  <a:lnTo>
                    <a:pt x="6159" y="5060"/>
                  </a:lnTo>
                  <a:lnTo>
                    <a:pt x="6105" y="5045"/>
                  </a:lnTo>
                  <a:lnTo>
                    <a:pt x="6048" y="5009"/>
                  </a:lnTo>
                  <a:lnTo>
                    <a:pt x="6007" y="5070"/>
                  </a:lnTo>
                  <a:lnTo>
                    <a:pt x="6112" y="5135"/>
                  </a:lnTo>
                  <a:lnTo>
                    <a:pt x="6127" y="5154"/>
                  </a:lnTo>
                  <a:lnTo>
                    <a:pt x="6145" y="5175"/>
                  </a:lnTo>
                  <a:lnTo>
                    <a:pt x="6164" y="5201"/>
                  </a:lnTo>
                  <a:lnTo>
                    <a:pt x="6185" y="5232"/>
                  </a:lnTo>
                  <a:lnTo>
                    <a:pt x="6206" y="5265"/>
                  </a:lnTo>
                  <a:lnTo>
                    <a:pt x="6215" y="5281"/>
                  </a:lnTo>
                  <a:lnTo>
                    <a:pt x="6224" y="5299"/>
                  </a:lnTo>
                  <a:lnTo>
                    <a:pt x="6230" y="5316"/>
                  </a:lnTo>
                  <a:lnTo>
                    <a:pt x="6237" y="5331"/>
                  </a:lnTo>
                  <a:lnTo>
                    <a:pt x="6240" y="5347"/>
                  </a:lnTo>
                  <a:lnTo>
                    <a:pt x="6243" y="5362"/>
                  </a:lnTo>
                  <a:lnTo>
                    <a:pt x="6241" y="5376"/>
                  </a:lnTo>
                  <a:lnTo>
                    <a:pt x="6240" y="5382"/>
                  </a:lnTo>
                  <a:lnTo>
                    <a:pt x="6239" y="5388"/>
                  </a:lnTo>
                  <a:lnTo>
                    <a:pt x="6236" y="5394"/>
                  </a:lnTo>
                  <a:lnTo>
                    <a:pt x="6233" y="5399"/>
                  </a:lnTo>
                  <a:lnTo>
                    <a:pt x="6229" y="5405"/>
                  </a:lnTo>
                  <a:lnTo>
                    <a:pt x="6224" y="5409"/>
                  </a:lnTo>
                  <a:lnTo>
                    <a:pt x="6218" y="5413"/>
                  </a:lnTo>
                  <a:lnTo>
                    <a:pt x="6212" y="5417"/>
                  </a:lnTo>
                  <a:lnTo>
                    <a:pt x="6205" y="5420"/>
                  </a:lnTo>
                  <a:lnTo>
                    <a:pt x="6196" y="5422"/>
                  </a:lnTo>
                  <a:lnTo>
                    <a:pt x="6188" y="5424"/>
                  </a:lnTo>
                  <a:lnTo>
                    <a:pt x="6178" y="5426"/>
                  </a:lnTo>
                  <a:lnTo>
                    <a:pt x="6167" y="5427"/>
                  </a:lnTo>
                  <a:lnTo>
                    <a:pt x="6153" y="5427"/>
                  </a:lnTo>
                  <a:lnTo>
                    <a:pt x="6126" y="5426"/>
                  </a:lnTo>
                  <a:lnTo>
                    <a:pt x="6094" y="5421"/>
                  </a:lnTo>
                  <a:lnTo>
                    <a:pt x="6057" y="5413"/>
                  </a:lnTo>
                  <a:lnTo>
                    <a:pt x="6015" y="5404"/>
                  </a:lnTo>
                  <a:lnTo>
                    <a:pt x="5968" y="5389"/>
                  </a:lnTo>
                  <a:lnTo>
                    <a:pt x="5914" y="5372"/>
                  </a:lnTo>
                  <a:lnTo>
                    <a:pt x="5831" y="5313"/>
                  </a:lnTo>
                  <a:lnTo>
                    <a:pt x="5795" y="5357"/>
                  </a:lnTo>
                  <a:lnTo>
                    <a:pt x="5920" y="5457"/>
                  </a:lnTo>
                  <a:lnTo>
                    <a:pt x="5935" y="5477"/>
                  </a:lnTo>
                  <a:lnTo>
                    <a:pt x="5949" y="5500"/>
                  </a:lnTo>
                  <a:lnTo>
                    <a:pt x="5967" y="5529"/>
                  </a:lnTo>
                  <a:lnTo>
                    <a:pt x="5984" y="5561"/>
                  </a:lnTo>
                  <a:lnTo>
                    <a:pt x="6001" y="5596"/>
                  </a:lnTo>
                  <a:lnTo>
                    <a:pt x="6008" y="5614"/>
                  </a:lnTo>
                  <a:lnTo>
                    <a:pt x="6015" y="5631"/>
                  </a:lnTo>
                  <a:lnTo>
                    <a:pt x="6019" y="5649"/>
                  </a:lnTo>
                  <a:lnTo>
                    <a:pt x="6024" y="5665"/>
                  </a:lnTo>
                  <a:lnTo>
                    <a:pt x="6026" y="5682"/>
                  </a:lnTo>
                  <a:lnTo>
                    <a:pt x="6026" y="5696"/>
                  </a:lnTo>
                  <a:lnTo>
                    <a:pt x="6024" y="5710"/>
                  </a:lnTo>
                  <a:lnTo>
                    <a:pt x="6022" y="5716"/>
                  </a:lnTo>
                  <a:lnTo>
                    <a:pt x="6019" y="5722"/>
                  </a:lnTo>
                  <a:lnTo>
                    <a:pt x="6016" y="5728"/>
                  </a:lnTo>
                  <a:lnTo>
                    <a:pt x="6013" y="5732"/>
                  </a:lnTo>
                  <a:lnTo>
                    <a:pt x="6008" y="5737"/>
                  </a:lnTo>
                  <a:lnTo>
                    <a:pt x="6003" y="5741"/>
                  </a:lnTo>
                  <a:lnTo>
                    <a:pt x="5996" y="5744"/>
                  </a:lnTo>
                  <a:lnTo>
                    <a:pt x="5990" y="5748"/>
                  </a:lnTo>
                  <a:lnTo>
                    <a:pt x="5982" y="5750"/>
                  </a:lnTo>
                  <a:lnTo>
                    <a:pt x="5974" y="5751"/>
                  </a:lnTo>
                  <a:lnTo>
                    <a:pt x="5964" y="5752"/>
                  </a:lnTo>
                  <a:lnTo>
                    <a:pt x="5954" y="5753"/>
                  </a:lnTo>
                  <a:lnTo>
                    <a:pt x="5943" y="5752"/>
                  </a:lnTo>
                  <a:lnTo>
                    <a:pt x="5931" y="5751"/>
                  </a:lnTo>
                  <a:lnTo>
                    <a:pt x="5904" y="5747"/>
                  </a:lnTo>
                  <a:lnTo>
                    <a:pt x="5872" y="5739"/>
                  </a:lnTo>
                  <a:lnTo>
                    <a:pt x="5836" y="5728"/>
                  </a:lnTo>
                  <a:lnTo>
                    <a:pt x="5795" y="5713"/>
                  </a:lnTo>
                  <a:lnTo>
                    <a:pt x="5749" y="5693"/>
                  </a:lnTo>
                  <a:lnTo>
                    <a:pt x="5698" y="5670"/>
                  </a:lnTo>
                  <a:lnTo>
                    <a:pt x="5593" y="5576"/>
                  </a:lnTo>
                  <a:lnTo>
                    <a:pt x="5544" y="5623"/>
                  </a:lnTo>
                  <a:lnTo>
                    <a:pt x="5658" y="5763"/>
                  </a:lnTo>
                  <a:lnTo>
                    <a:pt x="5666" y="5786"/>
                  </a:lnTo>
                  <a:lnTo>
                    <a:pt x="5675" y="5811"/>
                  </a:lnTo>
                  <a:lnTo>
                    <a:pt x="5686" y="5843"/>
                  </a:lnTo>
                  <a:lnTo>
                    <a:pt x="5696" y="5879"/>
                  </a:lnTo>
                  <a:lnTo>
                    <a:pt x="5705" y="5916"/>
                  </a:lnTo>
                  <a:lnTo>
                    <a:pt x="5708" y="5936"/>
                  </a:lnTo>
                  <a:lnTo>
                    <a:pt x="5711" y="5953"/>
                  </a:lnTo>
                  <a:lnTo>
                    <a:pt x="5713" y="5972"/>
                  </a:lnTo>
                  <a:lnTo>
                    <a:pt x="5713" y="5989"/>
                  </a:lnTo>
                  <a:lnTo>
                    <a:pt x="5711" y="6005"/>
                  </a:lnTo>
                  <a:lnTo>
                    <a:pt x="5708" y="6019"/>
                  </a:lnTo>
                  <a:lnTo>
                    <a:pt x="5703" y="6033"/>
                  </a:lnTo>
                  <a:lnTo>
                    <a:pt x="5699" y="6038"/>
                  </a:lnTo>
                  <a:lnTo>
                    <a:pt x="5696" y="6044"/>
                  </a:lnTo>
                  <a:lnTo>
                    <a:pt x="5692" y="6048"/>
                  </a:lnTo>
                  <a:lnTo>
                    <a:pt x="5687" y="6052"/>
                  </a:lnTo>
                  <a:lnTo>
                    <a:pt x="5682" y="6056"/>
                  </a:lnTo>
                  <a:lnTo>
                    <a:pt x="5676" y="6058"/>
                  </a:lnTo>
                  <a:lnTo>
                    <a:pt x="5670" y="6060"/>
                  </a:lnTo>
                  <a:lnTo>
                    <a:pt x="5662" y="6061"/>
                  </a:lnTo>
                  <a:lnTo>
                    <a:pt x="5654" y="6062"/>
                  </a:lnTo>
                  <a:lnTo>
                    <a:pt x="5646" y="6062"/>
                  </a:lnTo>
                  <a:lnTo>
                    <a:pt x="5636" y="6061"/>
                  </a:lnTo>
                  <a:lnTo>
                    <a:pt x="5626" y="6059"/>
                  </a:lnTo>
                  <a:lnTo>
                    <a:pt x="5615" y="6057"/>
                  </a:lnTo>
                  <a:lnTo>
                    <a:pt x="5604" y="6052"/>
                  </a:lnTo>
                  <a:lnTo>
                    <a:pt x="5577" y="6042"/>
                  </a:lnTo>
                  <a:lnTo>
                    <a:pt x="5549" y="6028"/>
                  </a:lnTo>
                  <a:lnTo>
                    <a:pt x="5516" y="6008"/>
                  </a:lnTo>
                  <a:lnTo>
                    <a:pt x="5480" y="5985"/>
                  </a:lnTo>
                  <a:lnTo>
                    <a:pt x="5439" y="5957"/>
                  </a:lnTo>
                  <a:lnTo>
                    <a:pt x="5395" y="5923"/>
                  </a:lnTo>
                  <a:lnTo>
                    <a:pt x="5317" y="5817"/>
                  </a:lnTo>
                  <a:lnTo>
                    <a:pt x="5264" y="5857"/>
                  </a:lnTo>
                  <a:lnTo>
                    <a:pt x="5360" y="6016"/>
                  </a:lnTo>
                  <a:lnTo>
                    <a:pt x="5366" y="6040"/>
                  </a:lnTo>
                  <a:lnTo>
                    <a:pt x="5372" y="6067"/>
                  </a:lnTo>
                  <a:lnTo>
                    <a:pt x="5377" y="6100"/>
                  </a:lnTo>
                  <a:lnTo>
                    <a:pt x="5383" y="6136"/>
                  </a:lnTo>
                  <a:lnTo>
                    <a:pt x="5386" y="6174"/>
                  </a:lnTo>
                  <a:lnTo>
                    <a:pt x="5387" y="6194"/>
                  </a:lnTo>
                  <a:lnTo>
                    <a:pt x="5386" y="6213"/>
                  </a:lnTo>
                  <a:lnTo>
                    <a:pt x="5385" y="6230"/>
                  </a:lnTo>
                  <a:lnTo>
                    <a:pt x="5383" y="6248"/>
                  </a:lnTo>
                  <a:lnTo>
                    <a:pt x="5379" y="6263"/>
                  </a:lnTo>
                  <a:lnTo>
                    <a:pt x="5374" y="6278"/>
                  </a:lnTo>
                  <a:lnTo>
                    <a:pt x="5367" y="6290"/>
                  </a:lnTo>
                  <a:lnTo>
                    <a:pt x="5364" y="6294"/>
                  </a:lnTo>
                  <a:lnTo>
                    <a:pt x="5360" y="6300"/>
                  </a:lnTo>
                  <a:lnTo>
                    <a:pt x="5354" y="6303"/>
                  </a:lnTo>
                  <a:lnTo>
                    <a:pt x="5349" y="6306"/>
                  </a:lnTo>
                  <a:lnTo>
                    <a:pt x="5343" y="6310"/>
                  </a:lnTo>
                  <a:lnTo>
                    <a:pt x="5337" y="6311"/>
                  </a:lnTo>
                  <a:lnTo>
                    <a:pt x="5330" y="6312"/>
                  </a:lnTo>
                  <a:lnTo>
                    <a:pt x="5322" y="6313"/>
                  </a:lnTo>
                  <a:lnTo>
                    <a:pt x="5315" y="6312"/>
                  </a:lnTo>
                  <a:lnTo>
                    <a:pt x="5306" y="6311"/>
                  </a:lnTo>
                  <a:lnTo>
                    <a:pt x="5297" y="6309"/>
                  </a:lnTo>
                  <a:lnTo>
                    <a:pt x="5287" y="6305"/>
                  </a:lnTo>
                  <a:lnTo>
                    <a:pt x="5277" y="6301"/>
                  </a:lnTo>
                  <a:lnTo>
                    <a:pt x="5266" y="6295"/>
                  </a:lnTo>
                  <a:lnTo>
                    <a:pt x="5242" y="6281"/>
                  </a:lnTo>
                  <a:lnTo>
                    <a:pt x="5216" y="6263"/>
                  </a:lnTo>
                  <a:lnTo>
                    <a:pt x="5186" y="6239"/>
                  </a:lnTo>
                  <a:lnTo>
                    <a:pt x="5153" y="6211"/>
                  </a:lnTo>
                  <a:lnTo>
                    <a:pt x="5117" y="6177"/>
                  </a:lnTo>
                  <a:lnTo>
                    <a:pt x="5077" y="6137"/>
                  </a:lnTo>
                  <a:lnTo>
                    <a:pt x="5017" y="6023"/>
                  </a:lnTo>
                  <a:lnTo>
                    <a:pt x="4977" y="6046"/>
                  </a:lnTo>
                  <a:lnTo>
                    <a:pt x="4937" y="6069"/>
                  </a:lnTo>
                  <a:lnTo>
                    <a:pt x="4992" y="6217"/>
                  </a:lnTo>
                  <a:lnTo>
                    <a:pt x="4994" y="6243"/>
                  </a:lnTo>
                  <a:lnTo>
                    <a:pt x="4995" y="6269"/>
                  </a:lnTo>
                  <a:lnTo>
                    <a:pt x="4995" y="6302"/>
                  </a:lnTo>
                  <a:lnTo>
                    <a:pt x="4992" y="6339"/>
                  </a:lnTo>
                  <a:lnTo>
                    <a:pt x="4989" y="6378"/>
                  </a:lnTo>
                  <a:lnTo>
                    <a:pt x="4986" y="6397"/>
                  </a:lnTo>
                  <a:lnTo>
                    <a:pt x="4983" y="6415"/>
                  </a:lnTo>
                  <a:lnTo>
                    <a:pt x="4978" y="6433"/>
                  </a:lnTo>
                  <a:lnTo>
                    <a:pt x="4973" y="6449"/>
                  </a:lnTo>
                  <a:lnTo>
                    <a:pt x="4966" y="6464"/>
                  </a:lnTo>
                  <a:lnTo>
                    <a:pt x="4958" y="6477"/>
                  </a:lnTo>
                  <a:lnTo>
                    <a:pt x="4950" y="6487"/>
                  </a:lnTo>
                  <a:lnTo>
                    <a:pt x="4945" y="6491"/>
                  </a:lnTo>
                  <a:lnTo>
                    <a:pt x="4940" y="6495"/>
                  </a:lnTo>
                  <a:lnTo>
                    <a:pt x="4934" y="6499"/>
                  </a:lnTo>
                  <a:lnTo>
                    <a:pt x="4929" y="6501"/>
                  </a:lnTo>
                  <a:lnTo>
                    <a:pt x="4922" y="6502"/>
                  </a:lnTo>
                  <a:lnTo>
                    <a:pt x="4915" y="6503"/>
                  </a:lnTo>
                  <a:lnTo>
                    <a:pt x="4909" y="6503"/>
                  </a:lnTo>
                  <a:lnTo>
                    <a:pt x="4901" y="6502"/>
                  </a:lnTo>
                  <a:lnTo>
                    <a:pt x="4893" y="6500"/>
                  </a:lnTo>
                  <a:lnTo>
                    <a:pt x="4886" y="6497"/>
                  </a:lnTo>
                  <a:lnTo>
                    <a:pt x="4877" y="6493"/>
                  </a:lnTo>
                  <a:lnTo>
                    <a:pt x="4868" y="6488"/>
                  </a:lnTo>
                  <a:lnTo>
                    <a:pt x="4858" y="6481"/>
                  </a:lnTo>
                  <a:lnTo>
                    <a:pt x="4848" y="6475"/>
                  </a:lnTo>
                  <a:lnTo>
                    <a:pt x="4828" y="6456"/>
                  </a:lnTo>
                  <a:lnTo>
                    <a:pt x="4804" y="6433"/>
                  </a:lnTo>
                  <a:lnTo>
                    <a:pt x="4780" y="6404"/>
                  </a:lnTo>
                  <a:lnTo>
                    <a:pt x="4753" y="6370"/>
                  </a:lnTo>
                  <a:lnTo>
                    <a:pt x="4724" y="6331"/>
                  </a:lnTo>
                  <a:lnTo>
                    <a:pt x="4692" y="6284"/>
                  </a:lnTo>
                  <a:lnTo>
                    <a:pt x="4667" y="6203"/>
                  </a:lnTo>
                  <a:lnTo>
                    <a:pt x="4621" y="6223"/>
                  </a:lnTo>
                  <a:lnTo>
                    <a:pt x="4576" y="6241"/>
                  </a:lnTo>
                  <a:lnTo>
                    <a:pt x="4601" y="6373"/>
                  </a:lnTo>
                  <a:lnTo>
                    <a:pt x="4599" y="6398"/>
                  </a:lnTo>
                  <a:lnTo>
                    <a:pt x="4594" y="6425"/>
                  </a:lnTo>
                  <a:lnTo>
                    <a:pt x="4589" y="6458"/>
                  </a:lnTo>
                  <a:lnTo>
                    <a:pt x="4581" y="6494"/>
                  </a:lnTo>
                  <a:lnTo>
                    <a:pt x="4571" y="6532"/>
                  </a:lnTo>
                  <a:lnTo>
                    <a:pt x="4566" y="6549"/>
                  </a:lnTo>
                  <a:lnTo>
                    <a:pt x="4559" y="6567"/>
                  </a:lnTo>
                  <a:lnTo>
                    <a:pt x="4552" y="6583"/>
                  </a:lnTo>
                  <a:lnTo>
                    <a:pt x="4544" y="6599"/>
                  </a:lnTo>
                  <a:lnTo>
                    <a:pt x="4535" y="6612"/>
                  </a:lnTo>
                  <a:lnTo>
                    <a:pt x="4525" y="6624"/>
                  </a:lnTo>
                  <a:lnTo>
                    <a:pt x="4515" y="6633"/>
                  </a:lnTo>
                  <a:lnTo>
                    <a:pt x="4510" y="6636"/>
                  </a:lnTo>
                  <a:lnTo>
                    <a:pt x="4504" y="6640"/>
                  </a:lnTo>
                  <a:lnTo>
                    <a:pt x="4498" y="6642"/>
                  </a:lnTo>
                  <a:lnTo>
                    <a:pt x="4492" y="6643"/>
                  </a:lnTo>
                  <a:lnTo>
                    <a:pt x="4486" y="6643"/>
                  </a:lnTo>
                  <a:lnTo>
                    <a:pt x="4479" y="6643"/>
                  </a:lnTo>
                  <a:lnTo>
                    <a:pt x="4472" y="6642"/>
                  </a:lnTo>
                  <a:lnTo>
                    <a:pt x="4465" y="6640"/>
                  </a:lnTo>
                  <a:lnTo>
                    <a:pt x="4458" y="6636"/>
                  </a:lnTo>
                  <a:lnTo>
                    <a:pt x="4450" y="6632"/>
                  </a:lnTo>
                  <a:lnTo>
                    <a:pt x="4443" y="6626"/>
                  </a:lnTo>
                  <a:lnTo>
                    <a:pt x="4434" y="6620"/>
                  </a:lnTo>
                  <a:lnTo>
                    <a:pt x="4426" y="6613"/>
                  </a:lnTo>
                  <a:lnTo>
                    <a:pt x="4417" y="6604"/>
                  </a:lnTo>
                  <a:lnTo>
                    <a:pt x="4400" y="6582"/>
                  </a:lnTo>
                  <a:lnTo>
                    <a:pt x="4381" y="6556"/>
                  </a:lnTo>
                  <a:lnTo>
                    <a:pt x="4361" y="6524"/>
                  </a:lnTo>
                  <a:lnTo>
                    <a:pt x="4339" y="6486"/>
                  </a:lnTo>
                  <a:lnTo>
                    <a:pt x="4317" y="6442"/>
                  </a:lnTo>
                  <a:lnTo>
                    <a:pt x="4294" y="6391"/>
                  </a:lnTo>
                  <a:lnTo>
                    <a:pt x="4287" y="6340"/>
                  </a:lnTo>
                  <a:lnTo>
                    <a:pt x="4237" y="6355"/>
                  </a:lnTo>
                  <a:lnTo>
                    <a:pt x="4187" y="6368"/>
                  </a:lnTo>
                  <a:lnTo>
                    <a:pt x="4196" y="6448"/>
                  </a:lnTo>
                  <a:lnTo>
                    <a:pt x="4192" y="6472"/>
                  </a:lnTo>
                  <a:lnTo>
                    <a:pt x="4187" y="6499"/>
                  </a:lnTo>
                  <a:lnTo>
                    <a:pt x="4179" y="6532"/>
                  </a:lnTo>
                  <a:lnTo>
                    <a:pt x="4169" y="6567"/>
                  </a:lnTo>
                  <a:lnTo>
                    <a:pt x="4156" y="6604"/>
                  </a:lnTo>
                  <a:lnTo>
                    <a:pt x="4149" y="6622"/>
                  </a:lnTo>
                  <a:lnTo>
                    <a:pt x="4141" y="6638"/>
                  </a:lnTo>
                  <a:lnTo>
                    <a:pt x="4133" y="6655"/>
                  </a:lnTo>
                  <a:lnTo>
                    <a:pt x="4124" y="6669"/>
                  </a:lnTo>
                  <a:lnTo>
                    <a:pt x="4114" y="6682"/>
                  </a:lnTo>
                  <a:lnTo>
                    <a:pt x="4103" y="6692"/>
                  </a:lnTo>
                  <a:lnTo>
                    <a:pt x="4092" y="6701"/>
                  </a:lnTo>
                  <a:lnTo>
                    <a:pt x="4086" y="6704"/>
                  </a:lnTo>
                  <a:lnTo>
                    <a:pt x="4081" y="6707"/>
                  </a:lnTo>
                  <a:lnTo>
                    <a:pt x="4074" y="6709"/>
                  </a:lnTo>
                  <a:lnTo>
                    <a:pt x="4069" y="6709"/>
                  </a:lnTo>
                  <a:lnTo>
                    <a:pt x="4062" y="6709"/>
                  </a:lnTo>
                  <a:lnTo>
                    <a:pt x="4056" y="6709"/>
                  </a:lnTo>
                  <a:lnTo>
                    <a:pt x="4049" y="6707"/>
                  </a:lnTo>
                  <a:lnTo>
                    <a:pt x="4043" y="6704"/>
                  </a:lnTo>
                  <a:lnTo>
                    <a:pt x="4035" y="6700"/>
                  </a:lnTo>
                  <a:lnTo>
                    <a:pt x="4028" y="6696"/>
                  </a:lnTo>
                  <a:lnTo>
                    <a:pt x="4021" y="6689"/>
                  </a:lnTo>
                  <a:lnTo>
                    <a:pt x="4013" y="6682"/>
                  </a:lnTo>
                  <a:lnTo>
                    <a:pt x="4005" y="6675"/>
                  </a:lnTo>
                  <a:lnTo>
                    <a:pt x="3997" y="6665"/>
                  </a:lnTo>
                  <a:lnTo>
                    <a:pt x="3981" y="6643"/>
                  </a:lnTo>
                  <a:lnTo>
                    <a:pt x="3964" y="6614"/>
                  </a:lnTo>
                  <a:lnTo>
                    <a:pt x="3947" y="6581"/>
                  </a:lnTo>
                  <a:lnTo>
                    <a:pt x="3928" y="6542"/>
                  </a:lnTo>
                  <a:lnTo>
                    <a:pt x="3909" y="6497"/>
                  </a:lnTo>
                  <a:lnTo>
                    <a:pt x="3890" y="6444"/>
                  </a:lnTo>
                  <a:lnTo>
                    <a:pt x="3889" y="6427"/>
                  </a:lnTo>
                  <a:lnTo>
                    <a:pt x="3835" y="6435"/>
                  </a:lnTo>
                  <a:lnTo>
                    <a:pt x="3781" y="6442"/>
                  </a:lnTo>
                  <a:lnTo>
                    <a:pt x="3781" y="6502"/>
                  </a:lnTo>
                  <a:lnTo>
                    <a:pt x="3773" y="6526"/>
                  </a:lnTo>
                  <a:lnTo>
                    <a:pt x="3764" y="6552"/>
                  </a:lnTo>
                  <a:lnTo>
                    <a:pt x="3753" y="6582"/>
                  </a:lnTo>
                  <a:lnTo>
                    <a:pt x="3738" y="6616"/>
                  </a:lnTo>
                  <a:lnTo>
                    <a:pt x="3721" y="6652"/>
                  </a:lnTo>
                  <a:lnTo>
                    <a:pt x="3713" y="6668"/>
                  </a:lnTo>
                  <a:lnTo>
                    <a:pt x="3703" y="6685"/>
                  </a:lnTo>
                  <a:lnTo>
                    <a:pt x="3692" y="6699"/>
                  </a:lnTo>
                  <a:lnTo>
                    <a:pt x="3682" y="6713"/>
                  </a:lnTo>
                  <a:lnTo>
                    <a:pt x="3670" y="6724"/>
                  </a:lnTo>
                  <a:lnTo>
                    <a:pt x="3659" y="6734"/>
                  </a:lnTo>
                  <a:lnTo>
                    <a:pt x="3647" y="6741"/>
                  </a:lnTo>
                  <a:lnTo>
                    <a:pt x="3641" y="6743"/>
                  </a:lnTo>
                  <a:lnTo>
                    <a:pt x="3635" y="6745"/>
                  </a:lnTo>
                  <a:lnTo>
                    <a:pt x="3628" y="6746"/>
                  </a:lnTo>
                  <a:lnTo>
                    <a:pt x="3623" y="6746"/>
                  </a:lnTo>
                  <a:lnTo>
                    <a:pt x="3616" y="6745"/>
                  </a:lnTo>
                  <a:lnTo>
                    <a:pt x="3609" y="6744"/>
                  </a:lnTo>
                  <a:lnTo>
                    <a:pt x="3603" y="6741"/>
                  </a:lnTo>
                  <a:lnTo>
                    <a:pt x="3596" y="6737"/>
                  </a:lnTo>
                  <a:lnTo>
                    <a:pt x="3590" y="6733"/>
                  </a:lnTo>
                  <a:lnTo>
                    <a:pt x="3583" y="6728"/>
                  </a:lnTo>
                  <a:lnTo>
                    <a:pt x="3576" y="6721"/>
                  </a:lnTo>
                  <a:lnTo>
                    <a:pt x="3570" y="6713"/>
                  </a:lnTo>
                  <a:lnTo>
                    <a:pt x="3563" y="6703"/>
                  </a:lnTo>
                  <a:lnTo>
                    <a:pt x="3557" y="6693"/>
                  </a:lnTo>
                  <a:lnTo>
                    <a:pt x="3543" y="6669"/>
                  </a:lnTo>
                  <a:lnTo>
                    <a:pt x="3530" y="6640"/>
                  </a:lnTo>
                  <a:lnTo>
                    <a:pt x="3516" y="6604"/>
                  </a:lnTo>
                  <a:lnTo>
                    <a:pt x="3503" y="6563"/>
                  </a:lnTo>
                  <a:lnTo>
                    <a:pt x="3489" y="6515"/>
                  </a:lnTo>
                  <a:lnTo>
                    <a:pt x="3476" y="6461"/>
                  </a:lnTo>
                  <a:lnTo>
                    <a:pt x="3476" y="6460"/>
                  </a:lnTo>
                  <a:lnTo>
                    <a:pt x="3433" y="6460"/>
                  </a:lnTo>
                  <a:lnTo>
                    <a:pt x="3408" y="6460"/>
                  </a:lnTo>
                  <a:lnTo>
                    <a:pt x="3393" y="6513"/>
                  </a:lnTo>
                  <a:lnTo>
                    <a:pt x="3378" y="6560"/>
                  </a:lnTo>
                  <a:lnTo>
                    <a:pt x="3364" y="6600"/>
                  </a:lnTo>
                  <a:lnTo>
                    <a:pt x="3350" y="6635"/>
                  </a:lnTo>
                  <a:lnTo>
                    <a:pt x="3336" y="6664"/>
                  </a:lnTo>
                  <a:lnTo>
                    <a:pt x="3321" y="6687"/>
                  </a:lnTo>
                  <a:lnTo>
                    <a:pt x="3315" y="6697"/>
                  </a:lnTo>
                  <a:lnTo>
                    <a:pt x="3308" y="6706"/>
                  </a:lnTo>
                  <a:lnTo>
                    <a:pt x="3301" y="6713"/>
                  </a:lnTo>
                  <a:lnTo>
                    <a:pt x="3294" y="6719"/>
                  </a:lnTo>
                  <a:lnTo>
                    <a:pt x="3287" y="6724"/>
                  </a:lnTo>
                  <a:lnTo>
                    <a:pt x="3281" y="6729"/>
                  </a:lnTo>
                  <a:lnTo>
                    <a:pt x="3274" y="6732"/>
                  </a:lnTo>
                  <a:lnTo>
                    <a:pt x="3268" y="6734"/>
                  </a:lnTo>
                  <a:lnTo>
                    <a:pt x="3262" y="6735"/>
                  </a:lnTo>
                  <a:lnTo>
                    <a:pt x="3255" y="6736"/>
                  </a:lnTo>
                  <a:lnTo>
                    <a:pt x="3249" y="6735"/>
                  </a:lnTo>
                  <a:lnTo>
                    <a:pt x="3243" y="6734"/>
                  </a:lnTo>
                  <a:lnTo>
                    <a:pt x="3237" y="6732"/>
                  </a:lnTo>
                  <a:lnTo>
                    <a:pt x="3231" y="6730"/>
                  </a:lnTo>
                  <a:lnTo>
                    <a:pt x="3219" y="6722"/>
                  </a:lnTo>
                  <a:lnTo>
                    <a:pt x="3208" y="6712"/>
                  </a:lnTo>
                  <a:lnTo>
                    <a:pt x="3197" y="6701"/>
                  </a:lnTo>
                  <a:lnTo>
                    <a:pt x="3187" y="6687"/>
                  </a:lnTo>
                  <a:lnTo>
                    <a:pt x="3177" y="6673"/>
                  </a:lnTo>
                  <a:lnTo>
                    <a:pt x="3167" y="6656"/>
                  </a:lnTo>
                  <a:lnTo>
                    <a:pt x="3159" y="6638"/>
                  </a:lnTo>
                  <a:lnTo>
                    <a:pt x="3143" y="6603"/>
                  </a:lnTo>
                  <a:lnTo>
                    <a:pt x="3129" y="6569"/>
                  </a:lnTo>
                  <a:lnTo>
                    <a:pt x="3118" y="6538"/>
                  </a:lnTo>
                  <a:lnTo>
                    <a:pt x="3110" y="6512"/>
                  </a:lnTo>
                  <a:lnTo>
                    <a:pt x="3104" y="6489"/>
                  </a:lnTo>
                  <a:lnTo>
                    <a:pt x="3105" y="6443"/>
                  </a:lnTo>
                  <a:lnTo>
                    <a:pt x="3050" y="6437"/>
                  </a:lnTo>
                  <a:lnTo>
                    <a:pt x="2996" y="6430"/>
                  </a:lnTo>
                  <a:lnTo>
                    <a:pt x="2975" y="6481"/>
                  </a:lnTo>
                  <a:lnTo>
                    <a:pt x="2954" y="6526"/>
                  </a:lnTo>
                  <a:lnTo>
                    <a:pt x="2935" y="6565"/>
                  </a:lnTo>
                  <a:lnTo>
                    <a:pt x="2917" y="6598"/>
                  </a:lnTo>
                  <a:lnTo>
                    <a:pt x="2899" y="6624"/>
                  </a:lnTo>
                  <a:lnTo>
                    <a:pt x="2883" y="6646"/>
                  </a:lnTo>
                  <a:lnTo>
                    <a:pt x="2875" y="6656"/>
                  </a:lnTo>
                  <a:lnTo>
                    <a:pt x="2866" y="6664"/>
                  </a:lnTo>
                  <a:lnTo>
                    <a:pt x="2858" y="6670"/>
                  </a:lnTo>
                  <a:lnTo>
                    <a:pt x="2852" y="6676"/>
                  </a:lnTo>
                  <a:lnTo>
                    <a:pt x="2844" y="6680"/>
                  </a:lnTo>
                  <a:lnTo>
                    <a:pt x="2836" y="6684"/>
                  </a:lnTo>
                  <a:lnTo>
                    <a:pt x="2830" y="6687"/>
                  </a:lnTo>
                  <a:lnTo>
                    <a:pt x="2823" y="6688"/>
                  </a:lnTo>
                  <a:lnTo>
                    <a:pt x="2817" y="6689"/>
                  </a:lnTo>
                  <a:lnTo>
                    <a:pt x="2810" y="6688"/>
                  </a:lnTo>
                  <a:lnTo>
                    <a:pt x="2805" y="6687"/>
                  </a:lnTo>
                  <a:lnTo>
                    <a:pt x="2798" y="6686"/>
                  </a:lnTo>
                  <a:lnTo>
                    <a:pt x="2792" y="6682"/>
                  </a:lnTo>
                  <a:lnTo>
                    <a:pt x="2787" y="6679"/>
                  </a:lnTo>
                  <a:lnTo>
                    <a:pt x="2776" y="6670"/>
                  </a:lnTo>
                  <a:lnTo>
                    <a:pt x="2766" y="6659"/>
                  </a:lnTo>
                  <a:lnTo>
                    <a:pt x="2756" y="6647"/>
                  </a:lnTo>
                  <a:lnTo>
                    <a:pt x="2747" y="6632"/>
                  </a:lnTo>
                  <a:lnTo>
                    <a:pt x="2740" y="6615"/>
                  </a:lnTo>
                  <a:lnTo>
                    <a:pt x="2732" y="6599"/>
                  </a:lnTo>
                  <a:lnTo>
                    <a:pt x="2725" y="6580"/>
                  </a:lnTo>
                  <a:lnTo>
                    <a:pt x="2714" y="6544"/>
                  </a:lnTo>
                  <a:lnTo>
                    <a:pt x="2704" y="6508"/>
                  </a:lnTo>
                  <a:lnTo>
                    <a:pt x="2698" y="6476"/>
                  </a:lnTo>
                  <a:lnTo>
                    <a:pt x="2692" y="6449"/>
                  </a:lnTo>
                  <a:lnTo>
                    <a:pt x="2689" y="6425"/>
                  </a:lnTo>
                  <a:lnTo>
                    <a:pt x="2697" y="6371"/>
                  </a:lnTo>
                  <a:lnTo>
                    <a:pt x="2646" y="6359"/>
                  </a:lnTo>
                  <a:lnTo>
                    <a:pt x="2597" y="6346"/>
                  </a:lnTo>
                  <a:lnTo>
                    <a:pt x="2593" y="6365"/>
                  </a:lnTo>
                  <a:lnTo>
                    <a:pt x="2568" y="6415"/>
                  </a:lnTo>
                  <a:lnTo>
                    <a:pt x="2545" y="6459"/>
                  </a:lnTo>
                  <a:lnTo>
                    <a:pt x="2523" y="6497"/>
                  </a:lnTo>
                  <a:lnTo>
                    <a:pt x="2502" y="6527"/>
                  </a:lnTo>
                  <a:lnTo>
                    <a:pt x="2482" y="6554"/>
                  </a:lnTo>
                  <a:lnTo>
                    <a:pt x="2465" y="6575"/>
                  </a:lnTo>
                  <a:lnTo>
                    <a:pt x="2456" y="6583"/>
                  </a:lnTo>
                  <a:lnTo>
                    <a:pt x="2447" y="6590"/>
                  </a:lnTo>
                  <a:lnTo>
                    <a:pt x="2438" y="6597"/>
                  </a:lnTo>
                  <a:lnTo>
                    <a:pt x="2431" y="6602"/>
                  </a:lnTo>
                  <a:lnTo>
                    <a:pt x="2423" y="6605"/>
                  </a:lnTo>
                  <a:lnTo>
                    <a:pt x="2416" y="6609"/>
                  </a:lnTo>
                  <a:lnTo>
                    <a:pt x="2409" y="6611"/>
                  </a:lnTo>
                  <a:lnTo>
                    <a:pt x="2402" y="6612"/>
                  </a:lnTo>
                  <a:lnTo>
                    <a:pt x="2396" y="6612"/>
                  </a:lnTo>
                  <a:lnTo>
                    <a:pt x="2389" y="6612"/>
                  </a:lnTo>
                  <a:lnTo>
                    <a:pt x="2383" y="6610"/>
                  </a:lnTo>
                  <a:lnTo>
                    <a:pt x="2377" y="6608"/>
                  </a:lnTo>
                  <a:lnTo>
                    <a:pt x="2371" y="6604"/>
                  </a:lnTo>
                  <a:lnTo>
                    <a:pt x="2366" y="6601"/>
                  </a:lnTo>
                  <a:lnTo>
                    <a:pt x="2356" y="6592"/>
                  </a:lnTo>
                  <a:lnTo>
                    <a:pt x="2347" y="6580"/>
                  </a:lnTo>
                  <a:lnTo>
                    <a:pt x="2338" y="6567"/>
                  </a:lnTo>
                  <a:lnTo>
                    <a:pt x="2331" y="6552"/>
                  </a:lnTo>
                  <a:lnTo>
                    <a:pt x="2324" y="6534"/>
                  </a:lnTo>
                  <a:lnTo>
                    <a:pt x="2317" y="6516"/>
                  </a:lnTo>
                  <a:lnTo>
                    <a:pt x="2312" y="6499"/>
                  </a:lnTo>
                  <a:lnTo>
                    <a:pt x="2303" y="6460"/>
                  </a:lnTo>
                  <a:lnTo>
                    <a:pt x="2297" y="6424"/>
                  </a:lnTo>
                  <a:lnTo>
                    <a:pt x="2292" y="6391"/>
                  </a:lnTo>
                  <a:lnTo>
                    <a:pt x="2289" y="6365"/>
                  </a:lnTo>
                  <a:lnTo>
                    <a:pt x="2287" y="6340"/>
                  </a:lnTo>
                  <a:lnTo>
                    <a:pt x="2306" y="6248"/>
                  </a:lnTo>
                  <a:lnTo>
                    <a:pt x="2259" y="6228"/>
                  </a:lnTo>
                  <a:lnTo>
                    <a:pt x="2211" y="6208"/>
                  </a:lnTo>
                  <a:lnTo>
                    <a:pt x="2198" y="6248"/>
                  </a:lnTo>
                  <a:lnTo>
                    <a:pt x="2165" y="6293"/>
                  </a:lnTo>
                  <a:lnTo>
                    <a:pt x="2135" y="6333"/>
                  </a:lnTo>
                  <a:lnTo>
                    <a:pt x="2107" y="6367"/>
                  </a:lnTo>
                  <a:lnTo>
                    <a:pt x="2081" y="6394"/>
                  </a:lnTo>
                  <a:lnTo>
                    <a:pt x="2058" y="6416"/>
                  </a:lnTo>
                  <a:lnTo>
                    <a:pt x="2036" y="6434"/>
                  </a:lnTo>
                  <a:lnTo>
                    <a:pt x="2026" y="6442"/>
                  </a:lnTo>
                  <a:lnTo>
                    <a:pt x="2017" y="6447"/>
                  </a:lnTo>
                  <a:lnTo>
                    <a:pt x="2007" y="6453"/>
                  </a:lnTo>
                  <a:lnTo>
                    <a:pt x="2000" y="6456"/>
                  </a:lnTo>
                  <a:lnTo>
                    <a:pt x="1991" y="6459"/>
                  </a:lnTo>
                  <a:lnTo>
                    <a:pt x="1983" y="6460"/>
                  </a:lnTo>
                  <a:lnTo>
                    <a:pt x="1976" y="6461"/>
                  </a:lnTo>
                  <a:lnTo>
                    <a:pt x="1969" y="6461"/>
                  </a:lnTo>
                  <a:lnTo>
                    <a:pt x="1962" y="6460"/>
                  </a:lnTo>
                  <a:lnTo>
                    <a:pt x="1957" y="6459"/>
                  </a:lnTo>
                  <a:lnTo>
                    <a:pt x="1950" y="6456"/>
                  </a:lnTo>
                  <a:lnTo>
                    <a:pt x="1945" y="6454"/>
                  </a:lnTo>
                  <a:lnTo>
                    <a:pt x="1940" y="6449"/>
                  </a:lnTo>
                  <a:lnTo>
                    <a:pt x="1935" y="6445"/>
                  </a:lnTo>
                  <a:lnTo>
                    <a:pt x="1927" y="6434"/>
                  </a:lnTo>
                  <a:lnTo>
                    <a:pt x="1919" y="6421"/>
                  </a:lnTo>
                  <a:lnTo>
                    <a:pt x="1914" y="6406"/>
                  </a:lnTo>
                  <a:lnTo>
                    <a:pt x="1908" y="6390"/>
                  </a:lnTo>
                  <a:lnTo>
                    <a:pt x="1904" y="6372"/>
                  </a:lnTo>
                  <a:lnTo>
                    <a:pt x="1901" y="6354"/>
                  </a:lnTo>
                  <a:lnTo>
                    <a:pt x="1899" y="6335"/>
                  </a:lnTo>
                  <a:lnTo>
                    <a:pt x="1895" y="6296"/>
                  </a:lnTo>
                  <a:lnTo>
                    <a:pt x="1895" y="6259"/>
                  </a:lnTo>
                  <a:lnTo>
                    <a:pt x="1895" y="6226"/>
                  </a:lnTo>
                  <a:lnTo>
                    <a:pt x="1897" y="6199"/>
                  </a:lnTo>
                  <a:lnTo>
                    <a:pt x="1899" y="6174"/>
                  </a:lnTo>
                  <a:lnTo>
                    <a:pt x="1939" y="6074"/>
                  </a:lnTo>
                  <a:lnTo>
                    <a:pt x="1896" y="6050"/>
                  </a:lnTo>
                  <a:lnTo>
                    <a:pt x="1855" y="6025"/>
                  </a:lnTo>
                  <a:lnTo>
                    <a:pt x="1816" y="6092"/>
                  </a:lnTo>
                  <a:lnTo>
                    <a:pt x="1777" y="6130"/>
                  </a:lnTo>
                  <a:lnTo>
                    <a:pt x="1739" y="6163"/>
                  </a:lnTo>
                  <a:lnTo>
                    <a:pt x="1706" y="6192"/>
                  </a:lnTo>
                  <a:lnTo>
                    <a:pt x="1675" y="6214"/>
                  </a:lnTo>
                  <a:lnTo>
                    <a:pt x="1648" y="6232"/>
                  </a:lnTo>
                  <a:lnTo>
                    <a:pt x="1624" y="6245"/>
                  </a:lnTo>
                  <a:lnTo>
                    <a:pt x="1613" y="6250"/>
                  </a:lnTo>
                  <a:lnTo>
                    <a:pt x="1602" y="6255"/>
                  </a:lnTo>
                  <a:lnTo>
                    <a:pt x="1592" y="6257"/>
                  </a:lnTo>
                  <a:lnTo>
                    <a:pt x="1583" y="6259"/>
                  </a:lnTo>
                  <a:lnTo>
                    <a:pt x="1574" y="6261"/>
                  </a:lnTo>
                  <a:lnTo>
                    <a:pt x="1567" y="6261"/>
                  </a:lnTo>
                  <a:lnTo>
                    <a:pt x="1559" y="6260"/>
                  </a:lnTo>
                  <a:lnTo>
                    <a:pt x="1552" y="6259"/>
                  </a:lnTo>
                  <a:lnTo>
                    <a:pt x="1547" y="6257"/>
                  </a:lnTo>
                  <a:lnTo>
                    <a:pt x="1540" y="6255"/>
                  </a:lnTo>
                  <a:lnTo>
                    <a:pt x="1536" y="6251"/>
                  </a:lnTo>
                  <a:lnTo>
                    <a:pt x="1530" y="6247"/>
                  </a:lnTo>
                  <a:lnTo>
                    <a:pt x="1526" y="6243"/>
                  </a:lnTo>
                  <a:lnTo>
                    <a:pt x="1523" y="6237"/>
                  </a:lnTo>
                  <a:lnTo>
                    <a:pt x="1516" y="6225"/>
                  </a:lnTo>
                  <a:lnTo>
                    <a:pt x="1512" y="6211"/>
                  </a:lnTo>
                  <a:lnTo>
                    <a:pt x="1508" y="6194"/>
                  </a:lnTo>
                  <a:lnTo>
                    <a:pt x="1506" y="6178"/>
                  </a:lnTo>
                  <a:lnTo>
                    <a:pt x="1505" y="6160"/>
                  </a:lnTo>
                  <a:lnTo>
                    <a:pt x="1506" y="6141"/>
                  </a:lnTo>
                  <a:lnTo>
                    <a:pt x="1507" y="6122"/>
                  </a:lnTo>
                  <a:lnTo>
                    <a:pt x="1512" y="6083"/>
                  </a:lnTo>
                  <a:lnTo>
                    <a:pt x="1517" y="6047"/>
                  </a:lnTo>
                  <a:lnTo>
                    <a:pt x="1524" y="6014"/>
                  </a:lnTo>
                  <a:lnTo>
                    <a:pt x="1530" y="5987"/>
                  </a:lnTo>
                  <a:lnTo>
                    <a:pt x="1537" y="5964"/>
                  </a:lnTo>
                  <a:lnTo>
                    <a:pt x="1604" y="5858"/>
                  </a:lnTo>
                  <a:lnTo>
                    <a:pt x="1547" y="5815"/>
                  </a:lnTo>
                  <a:lnTo>
                    <a:pt x="1505" y="5870"/>
                  </a:lnTo>
                  <a:lnTo>
                    <a:pt x="1459" y="5903"/>
                  </a:lnTo>
                  <a:lnTo>
                    <a:pt x="1418" y="5930"/>
                  </a:lnTo>
                  <a:lnTo>
                    <a:pt x="1381" y="5952"/>
                  </a:lnTo>
                  <a:lnTo>
                    <a:pt x="1348" y="5971"/>
                  </a:lnTo>
                  <a:lnTo>
                    <a:pt x="1318" y="5984"/>
                  </a:lnTo>
                  <a:lnTo>
                    <a:pt x="1293" y="5994"/>
                  </a:lnTo>
                  <a:lnTo>
                    <a:pt x="1281" y="5997"/>
                  </a:lnTo>
                  <a:lnTo>
                    <a:pt x="1270" y="6001"/>
                  </a:lnTo>
                  <a:lnTo>
                    <a:pt x="1260" y="6002"/>
                  </a:lnTo>
                  <a:lnTo>
                    <a:pt x="1250" y="6003"/>
                  </a:lnTo>
                  <a:lnTo>
                    <a:pt x="1241" y="6003"/>
                  </a:lnTo>
                  <a:lnTo>
                    <a:pt x="1233" y="6002"/>
                  </a:lnTo>
                  <a:lnTo>
                    <a:pt x="1227" y="6001"/>
                  </a:lnTo>
                  <a:lnTo>
                    <a:pt x="1220" y="5998"/>
                  </a:lnTo>
                  <a:lnTo>
                    <a:pt x="1214" y="5995"/>
                  </a:lnTo>
                  <a:lnTo>
                    <a:pt x="1209" y="5992"/>
                  </a:lnTo>
                  <a:lnTo>
                    <a:pt x="1204" y="5987"/>
                  </a:lnTo>
                  <a:lnTo>
                    <a:pt x="1200" y="5983"/>
                  </a:lnTo>
                  <a:lnTo>
                    <a:pt x="1196" y="5978"/>
                  </a:lnTo>
                  <a:lnTo>
                    <a:pt x="1194" y="5972"/>
                  </a:lnTo>
                  <a:lnTo>
                    <a:pt x="1188" y="5959"/>
                  </a:lnTo>
                  <a:lnTo>
                    <a:pt x="1186" y="5943"/>
                  </a:lnTo>
                  <a:lnTo>
                    <a:pt x="1185" y="5928"/>
                  </a:lnTo>
                  <a:lnTo>
                    <a:pt x="1185" y="5910"/>
                  </a:lnTo>
                  <a:lnTo>
                    <a:pt x="1187" y="5893"/>
                  </a:lnTo>
                  <a:lnTo>
                    <a:pt x="1191" y="5874"/>
                  </a:lnTo>
                  <a:lnTo>
                    <a:pt x="1194" y="5855"/>
                  </a:lnTo>
                  <a:lnTo>
                    <a:pt x="1204" y="5818"/>
                  </a:lnTo>
                  <a:lnTo>
                    <a:pt x="1215" y="5783"/>
                  </a:lnTo>
                  <a:lnTo>
                    <a:pt x="1226" y="5751"/>
                  </a:lnTo>
                  <a:lnTo>
                    <a:pt x="1236" y="5726"/>
                  </a:lnTo>
                  <a:lnTo>
                    <a:pt x="1245" y="5704"/>
                  </a:lnTo>
                  <a:lnTo>
                    <a:pt x="1318" y="5619"/>
                  </a:lnTo>
                  <a:lnTo>
                    <a:pt x="1261" y="5563"/>
                  </a:lnTo>
                  <a:lnTo>
                    <a:pt x="1207" y="5609"/>
                  </a:lnTo>
                  <a:lnTo>
                    <a:pt x="1155" y="5631"/>
                  </a:lnTo>
                  <a:lnTo>
                    <a:pt x="1109" y="5650"/>
                  </a:lnTo>
                  <a:lnTo>
                    <a:pt x="1068" y="5663"/>
                  </a:lnTo>
                  <a:lnTo>
                    <a:pt x="1032" y="5674"/>
                  </a:lnTo>
                  <a:lnTo>
                    <a:pt x="1000" y="5681"/>
                  </a:lnTo>
                  <a:lnTo>
                    <a:pt x="973" y="5685"/>
                  </a:lnTo>
                  <a:lnTo>
                    <a:pt x="961" y="5686"/>
                  </a:lnTo>
                  <a:lnTo>
                    <a:pt x="949" y="5686"/>
                  </a:lnTo>
                  <a:lnTo>
                    <a:pt x="939" y="5685"/>
                  </a:lnTo>
                  <a:lnTo>
                    <a:pt x="930" y="5684"/>
                  </a:lnTo>
                  <a:lnTo>
                    <a:pt x="921" y="5682"/>
                  </a:lnTo>
                  <a:lnTo>
                    <a:pt x="913" y="5680"/>
                  </a:lnTo>
                  <a:lnTo>
                    <a:pt x="907" y="5676"/>
                  </a:lnTo>
                  <a:lnTo>
                    <a:pt x="901" y="5673"/>
                  </a:lnTo>
                  <a:lnTo>
                    <a:pt x="896" y="5669"/>
                  </a:lnTo>
                  <a:lnTo>
                    <a:pt x="891" y="5664"/>
                  </a:lnTo>
                  <a:lnTo>
                    <a:pt x="887" y="5660"/>
                  </a:lnTo>
                  <a:lnTo>
                    <a:pt x="885" y="5654"/>
                  </a:lnTo>
                  <a:lnTo>
                    <a:pt x="883" y="5648"/>
                  </a:lnTo>
                  <a:lnTo>
                    <a:pt x="880" y="5641"/>
                  </a:lnTo>
                  <a:lnTo>
                    <a:pt x="879" y="5628"/>
                  </a:lnTo>
                  <a:lnTo>
                    <a:pt x="879" y="5612"/>
                  </a:lnTo>
                  <a:lnTo>
                    <a:pt x="882" y="5597"/>
                  </a:lnTo>
                  <a:lnTo>
                    <a:pt x="886" y="5581"/>
                  </a:lnTo>
                  <a:lnTo>
                    <a:pt x="891" y="5563"/>
                  </a:lnTo>
                  <a:lnTo>
                    <a:pt x="898" y="5545"/>
                  </a:lnTo>
                  <a:lnTo>
                    <a:pt x="907" y="5528"/>
                  </a:lnTo>
                  <a:lnTo>
                    <a:pt x="924" y="5494"/>
                  </a:lnTo>
                  <a:lnTo>
                    <a:pt x="943" y="5462"/>
                  </a:lnTo>
                  <a:lnTo>
                    <a:pt x="961" y="5433"/>
                  </a:lnTo>
                  <a:lnTo>
                    <a:pt x="975" y="5411"/>
                  </a:lnTo>
                  <a:lnTo>
                    <a:pt x="990" y="5391"/>
                  </a:lnTo>
                  <a:lnTo>
                    <a:pt x="1057" y="5340"/>
                  </a:lnTo>
                  <a:lnTo>
                    <a:pt x="1010" y="5281"/>
                  </a:lnTo>
                  <a:lnTo>
                    <a:pt x="974" y="5306"/>
                  </a:lnTo>
                  <a:lnTo>
                    <a:pt x="921" y="5321"/>
                  </a:lnTo>
                  <a:lnTo>
                    <a:pt x="873" y="5334"/>
                  </a:lnTo>
                  <a:lnTo>
                    <a:pt x="831" y="5344"/>
                  </a:lnTo>
                  <a:lnTo>
                    <a:pt x="794" y="5351"/>
                  </a:lnTo>
                  <a:lnTo>
                    <a:pt x="761" y="5354"/>
                  </a:lnTo>
                  <a:lnTo>
                    <a:pt x="733" y="5355"/>
                  </a:lnTo>
                  <a:lnTo>
                    <a:pt x="721" y="5354"/>
                  </a:lnTo>
                  <a:lnTo>
                    <a:pt x="710" y="5353"/>
                  </a:lnTo>
                  <a:lnTo>
                    <a:pt x="700" y="5351"/>
                  </a:lnTo>
                  <a:lnTo>
                    <a:pt x="690" y="5349"/>
                  </a:lnTo>
                  <a:lnTo>
                    <a:pt x="683" y="5346"/>
                  </a:lnTo>
                  <a:lnTo>
                    <a:pt x="675" y="5343"/>
                  </a:lnTo>
                  <a:lnTo>
                    <a:pt x="668" y="5339"/>
                  </a:lnTo>
                  <a:lnTo>
                    <a:pt x="663" y="5335"/>
                  </a:lnTo>
                  <a:lnTo>
                    <a:pt x="658" y="5330"/>
                  </a:lnTo>
                  <a:lnTo>
                    <a:pt x="655" y="5325"/>
                  </a:lnTo>
                  <a:lnTo>
                    <a:pt x="652" y="5320"/>
                  </a:lnTo>
                  <a:lnTo>
                    <a:pt x="650" y="5313"/>
                  </a:lnTo>
                  <a:lnTo>
                    <a:pt x="647" y="5308"/>
                  </a:lnTo>
                  <a:lnTo>
                    <a:pt x="646" y="5301"/>
                  </a:lnTo>
                  <a:lnTo>
                    <a:pt x="646" y="5287"/>
                  </a:lnTo>
                  <a:lnTo>
                    <a:pt x="648" y="5273"/>
                  </a:lnTo>
                  <a:lnTo>
                    <a:pt x="653" y="5257"/>
                  </a:lnTo>
                  <a:lnTo>
                    <a:pt x="659" y="5241"/>
                  </a:lnTo>
                  <a:lnTo>
                    <a:pt x="666" y="5224"/>
                  </a:lnTo>
                  <a:lnTo>
                    <a:pt x="675" y="5208"/>
                  </a:lnTo>
                  <a:lnTo>
                    <a:pt x="685" y="5191"/>
                  </a:lnTo>
                  <a:lnTo>
                    <a:pt x="706" y="5159"/>
                  </a:lnTo>
                  <a:lnTo>
                    <a:pt x="729" y="5130"/>
                  </a:lnTo>
                  <a:lnTo>
                    <a:pt x="750" y="5103"/>
                  </a:lnTo>
                  <a:lnTo>
                    <a:pt x="766" y="5082"/>
                  </a:lnTo>
                  <a:lnTo>
                    <a:pt x="783" y="5065"/>
                  </a:lnTo>
                  <a:lnTo>
                    <a:pt x="835" y="5034"/>
                  </a:lnTo>
                  <a:lnTo>
                    <a:pt x="793" y="4965"/>
                  </a:lnTo>
                  <a:lnTo>
                    <a:pt x="778" y="4974"/>
                  </a:lnTo>
                  <a:lnTo>
                    <a:pt x="724" y="4988"/>
                  </a:lnTo>
                  <a:lnTo>
                    <a:pt x="676" y="4998"/>
                  </a:lnTo>
                  <a:lnTo>
                    <a:pt x="633" y="5005"/>
                  </a:lnTo>
                  <a:lnTo>
                    <a:pt x="596" y="5010"/>
                  </a:lnTo>
                  <a:lnTo>
                    <a:pt x="563" y="5012"/>
                  </a:lnTo>
                  <a:lnTo>
                    <a:pt x="535" y="5012"/>
                  </a:lnTo>
                  <a:lnTo>
                    <a:pt x="523" y="5011"/>
                  </a:lnTo>
                  <a:lnTo>
                    <a:pt x="512" y="5009"/>
                  </a:lnTo>
                  <a:lnTo>
                    <a:pt x="502" y="5007"/>
                  </a:lnTo>
                  <a:lnTo>
                    <a:pt x="493" y="5004"/>
                  </a:lnTo>
                  <a:lnTo>
                    <a:pt x="485" y="5001"/>
                  </a:lnTo>
                  <a:lnTo>
                    <a:pt x="478" y="4998"/>
                  </a:lnTo>
                  <a:lnTo>
                    <a:pt x="471" y="4993"/>
                  </a:lnTo>
                  <a:lnTo>
                    <a:pt x="467" y="4989"/>
                  </a:lnTo>
                  <a:lnTo>
                    <a:pt x="463" y="4983"/>
                  </a:lnTo>
                  <a:lnTo>
                    <a:pt x="458" y="4979"/>
                  </a:lnTo>
                  <a:lnTo>
                    <a:pt x="456" y="4974"/>
                  </a:lnTo>
                  <a:lnTo>
                    <a:pt x="454" y="4967"/>
                  </a:lnTo>
                  <a:lnTo>
                    <a:pt x="453" y="4960"/>
                  </a:lnTo>
                  <a:lnTo>
                    <a:pt x="452" y="4955"/>
                  </a:lnTo>
                  <a:lnTo>
                    <a:pt x="452" y="4941"/>
                  </a:lnTo>
                  <a:lnTo>
                    <a:pt x="455" y="4926"/>
                  </a:lnTo>
                  <a:lnTo>
                    <a:pt x="459" y="4911"/>
                  </a:lnTo>
                  <a:lnTo>
                    <a:pt x="467" y="4894"/>
                  </a:lnTo>
                  <a:lnTo>
                    <a:pt x="475" y="4879"/>
                  </a:lnTo>
                  <a:lnTo>
                    <a:pt x="485" y="4862"/>
                  </a:lnTo>
                  <a:lnTo>
                    <a:pt x="495" y="4847"/>
                  </a:lnTo>
                  <a:lnTo>
                    <a:pt x="518" y="4815"/>
                  </a:lnTo>
                  <a:lnTo>
                    <a:pt x="541" y="4787"/>
                  </a:lnTo>
                  <a:lnTo>
                    <a:pt x="563" y="4761"/>
                  </a:lnTo>
                  <a:lnTo>
                    <a:pt x="581" y="4742"/>
                  </a:lnTo>
                  <a:lnTo>
                    <a:pt x="599" y="4724"/>
                  </a:lnTo>
                  <a:lnTo>
                    <a:pt x="650" y="4698"/>
                  </a:lnTo>
                  <a:lnTo>
                    <a:pt x="631" y="4656"/>
                  </a:lnTo>
                  <a:lnTo>
                    <a:pt x="612" y="4615"/>
                  </a:lnTo>
                  <a:lnTo>
                    <a:pt x="600" y="4621"/>
                  </a:lnTo>
                  <a:lnTo>
                    <a:pt x="545" y="4629"/>
                  </a:lnTo>
                  <a:lnTo>
                    <a:pt x="496" y="4636"/>
                  </a:lnTo>
                  <a:lnTo>
                    <a:pt x="453" y="4639"/>
                  </a:lnTo>
                  <a:lnTo>
                    <a:pt x="415" y="4640"/>
                  </a:lnTo>
                  <a:lnTo>
                    <a:pt x="382" y="4639"/>
                  </a:lnTo>
                  <a:lnTo>
                    <a:pt x="355" y="4637"/>
                  </a:lnTo>
                  <a:lnTo>
                    <a:pt x="343" y="4635"/>
                  </a:lnTo>
                  <a:lnTo>
                    <a:pt x="332" y="4632"/>
                  </a:lnTo>
                  <a:lnTo>
                    <a:pt x="322" y="4628"/>
                  </a:lnTo>
                  <a:lnTo>
                    <a:pt x="313" y="4625"/>
                  </a:lnTo>
                  <a:lnTo>
                    <a:pt x="305" y="4622"/>
                  </a:lnTo>
                  <a:lnTo>
                    <a:pt x="299" y="4617"/>
                  </a:lnTo>
                  <a:lnTo>
                    <a:pt x="293" y="4612"/>
                  </a:lnTo>
                  <a:lnTo>
                    <a:pt x="289" y="4607"/>
                  </a:lnTo>
                  <a:lnTo>
                    <a:pt x="285" y="4602"/>
                  </a:lnTo>
                  <a:lnTo>
                    <a:pt x="281" y="4596"/>
                  </a:lnTo>
                  <a:lnTo>
                    <a:pt x="279" y="4591"/>
                  </a:lnTo>
                  <a:lnTo>
                    <a:pt x="278" y="4584"/>
                  </a:lnTo>
                  <a:lnTo>
                    <a:pt x="277" y="4579"/>
                  </a:lnTo>
                  <a:lnTo>
                    <a:pt x="277" y="4572"/>
                  </a:lnTo>
                  <a:lnTo>
                    <a:pt x="278" y="4558"/>
                  </a:lnTo>
                  <a:lnTo>
                    <a:pt x="282" y="4544"/>
                  </a:lnTo>
                  <a:lnTo>
                    <a:pt x="289" y="4529"/>
                  </a:lnTo>
                  <a:lnTo>
                    <a:pt x="297" y="4514"/>
                  </a:lnTo>
                  <a:lnTo>
                    <a:pt x="307" y="4499"/>
                  </a:lnTo>
                  <a:lnTo>
                    <a:pt x="318" y="4483"/>
                  </a:lnTo>
                  <a:lnTo>
                    <a:pt x="330" y="4469"/>
                  </a:lnTo>
                  <a:lnTo>
                    <a:pt x="355" y="4439"/>
                  </a:lnTo>
                  <a:lnTo>
                    <a:pt x="381" y="4413"/>
                  </a:lnTo>
                  <a:lnTo>
                    <a:pt x="405" y="4390"/>
                  </a:lnTo>
                  <a:lnTo>
                    <a:pt x="425" y="4372"/>
                  </a:lnTo>
                  <a:lnTo>
                    <a:pt x="444" y="4356"/>
                  </a:lnTo>
                  <a:lnTo>
                    <a:pt x="504" y="4330"/>
                  </a:lnTo>
                  <a:lnTo>
                    <a:pt x="484" y="4263"/>
                  </a:lnTo>
                  <a:lnTo>
                    <a:pt x="465" y="4271"/>
                  </a:lnTo>
                  <a:lnTo>
                    <a:pt x="409" y="4277"/>
                  </a:lnTo>
                  <a:lnTo>
                    <a:pt x="359" y="4282"/>
                  </a:lnTo>
                  <a:lnTo>
                    <a:pt x="316" y="4283"/>
                  </a:lnTo>
                  <a:lnTo>
                    <a:pt x="278" y="4283"/>
                  </a:lnTo>
                  <a:lnTo>
                    <a:pt x="246" y="4281"/>
                  </a:lnTo>
                  <a:lnTo>
                    <a:pt x="219" y="4276"/>
                  </a:lnTo>
                  <a:lnTo>
                    <a:pt x="206" y="4273"/>
                  </a:lnTo>
                  <a:lnTo>
                    <a:pt x="195" y="4271"/>
                  </a:lnTo>
                  <a:lnTo>
                    <a:pt x="187" y="4266"/>
                  </a:lnTo>
                  <a:lnTo>
                    <a:pt x="178" y="4263"/>
                  </a:lnTo>
                  <a:lnTo>
                    <a:pt x="170" y="4259"/>
                  </a:lnTo>
                  <a:lnTo>
                    <a:pt x="164" y="4254"/>
                  </a:lnTo>
                  <a:lnTo>
                    <a:pt x="158" y="4249"/>
                  </a:lnTo>
                  <a:lnTo>
                    <a:pt x="154" y="4244"/>
                  </a:lnTo>
                  <a:lnTo>
                    <a:pt x="149" y="4239"/>
                  </a:lnTo>
                  <a:lnTo>
                    <a:pt x="147" y="4233"/>
                  </a:lnTo>
                  <a:lnTo>
                    <a:pt x="145" y="4227"/>
                  </a:lnTo>
                  <a:lnTo>
                    <a:pt x="144" y="4221"/>
                  </a:lnTo>
                  <a:lnTo>
                    <a:pt x="143" y="4215"/>
                  </a:lnTo>
                  <a:lnTo>
                    <a:pt x="143" y="4208"/>
                  </a:lnTo>
                  <a:lnTo>
                    <a:pt x="145" y="4195"/>
                  </a:lnTo>
                  <a:lnTo>
                    <a:pt x="150" y="4181"/>
                  </a:lnTo>
                  <a:lnTo>
                    <a:pt x="157" y="4166"/>
                  </a:lnTo>
                  <a:lnTo>
                    <a:pt x="166" y="4151"/>
                  </a:lnTo>
                  <a:lnTo>
                    <a:pt x="176" y="4137"/>
                  </a:lnTo>
                  <a:lnTo>
                    <a:pt x="188" y="4121"/>
                  </a:lnTo>
                  <a:lnTo>
                    <a:pt x="200" y="4107"/>
                  </a:lnTo>
                  <a:lnTo>
                    <a:pt x="227" y="4080"/>
                  </a:lnTo>
                  <a:lnTo>
                    <a:pt x="254" y="4053"/>
                  </a:lnTo>
                  <a:lnTo>
                    <a:pt x="279" y="4032"/>
                  </a:lnTo>
                  <a:lnTo>
                    <a:pt x="300" y="4015"/>
                  </a:lnTo>
                  <a:lnTo>
                    <a:pt x="320" y="4000"/>
                  </a:lnTo>
                  <a:lnTo>
                    <a:pt x="411" y="3966"/>
                  </a:lnTo>
                  <a:lnTo>
                    <a:pt x="399" y="3901"/>
                  </a:lnTo>
                  <a:lnTo>
                    <a:pt x="363" y="3913"/>
                  </a:lnTo>
                  <a:lnTo>
                    <a:pt x="307" y="3915"/>
                  </a:lnTo>
                  <a:lnTo>
                    <a:pt x="257" y="3915"/>
                  </a:lnTo>
                  <a:lnTo>
                    <a:pt x="214" y="3912"/>
                  </a:lnTo>
                  <a:lnTo>
                    <a:pt x="177" y="3908"/>
                  </a:lnTo>
                  <a:lnTo>
                    <a:pt x="144" y="3902"/>
                  </a:lnTo>
                  <a:lnTo>
                    <a:pt x="117" y="3896"/>
                  </a:lnTo>
                  <a:lnTo>
                    <a:pt x="105" y="3893"/>
                  </a:lnTo>
                  <a:lnTo>
                    <a:pt x="95" y="3888"/>
                  </a:lnTo>
                  <a:lnTo>
                    <a:pt x="86" y="3884"/>
                  </a:lnTo>
                  <a:lnTo>
                    <a:pt x="78" y="3879"/>
                  </a:lnTo>
                  <a:lnTo>
                    <a:pt x="70" y="3875"/>
                  </a:lnTo>
                  <a:lnTo>
                    <a:pt x="65" y="3869"/>
                  </a:lnTo>
                  <a:lnTo>
                    <a:pt x="59" y="3864"/>
                  </a:lnTo>
                  <a:lnTo>
                    <a:pt x="55" y="3858"/>
                  </a:lnTo>
                  <a:lnTo>
                    <a:pt x="53" y="3853"/>
                  </a:lnTo>
                  <a:lnTo>
                    <a:pt x="49" y="3846"/>
                  </a:lnTo>
                  <a:lnTo>
                    <a:pt x="48" y="3841"/>
                  </a:lnTo>
                  <a:lnTo>
                    <a:pt x="47" y="3834"/>
                  </a:lnTo>
                  <a:lnTo>
                    <a:pt x="47" y="3828"/>
                  </a:lnTo>
                  <a:lnTo>
                    <a:pt x="48" y="3821"/>
                  </a:lnTo>
                  <a:lnTo>
                    <a:pt x="51" y="3808"/>
                  </a:lnTo>
                  <a:lnTo>
                    <a:pt x="58" y="3795"/>
                  </a:lnTo>
                  <a:lnTo>
                    <a:pt x="66" y="3780"/>
                  </a:lnTo>
                  <a:lnTo>
                    <a:pt x="77" y="3767"/>
                  </a:lnTo>
                  <a:lnTo>
                    <a:pt x="88" y="3753"/>
                  </a:lnTo>
                  <a:lnTo>
                    <a:pt x="101" y="3740"/>
                  </a:lnTo>
                  <a:lnTo>
                    <a:pt x="114" y="3727"/>
                  </a:lnTo>
                  <a:lnTo>
                    <a:pt x="144" y="3701"/>
                  </a:lnTo>
                  <a:lnTo>
                    <a:pt x="174" y="3678"/>
                  </a:lnTo>
                  <a:lnTo>
                    <a:pt x="200" y="3658"/>
                  </a:lnTo>
                  <a:lnTo>
                    <a:pt x="222" y="3643"/>
                  </a:lnTo>
                  <a:lnTo>
                    <a:pt x="243" y="3630"/>
                  </a:lnTo>
                  <a:lnTo>
                    <a:pt x="363" y="3598"/>
                  </a:lnTo>
                  <a:lnTo>
                    <a:pt x="358" y="3524"/>
                  </a:lnTo>
                  <a:lnTo>
                    <a:pt x="289" y="3530"/>
                  </a:lnTo>
                  <a:lnTo>
                    <a:pt x="234" y="3518"/>
                  </a:lnTo>
                  <a:lnTo>
                    <a:pt x="187" y="3506"/>
                  </a:lnTo>
                  <a:lnTo>
                    <a:pt x="145" y="3492"/>
                  </a:lnTo>
                  <a:lnTo>
                    <a:pt x="109" y="3480"/>
                  </a:lnTo>
                  <a:lnTo>
                    <a:pt x="79" y="3467"/>
                  </a:lnTo>
                  <a:lnTo>
                    <a:pt x="55" y="3455"/>
                  </a:lnTo>
                  <a:lnTo>
                    <a:pt x="44" y="3448"/>
                  </a:lnTo>
                  <a:lnTo>
                    <a:pt x="35" y="3442"/>
                  </a:lnTo>
                  <a:lnTo>
                    <a:pt x="26" y="3435"/>
                  </a:lnTo>
                  <a:lnTo>
                    <a:pt x="20" y="3429"/>
                  </a:lnTo>
                  <a:lnTo>
                    <a:pt x="14" y="3423"/>
                  </a:lnTo>
                  <a:lnTo>
                    <a:pt x="10" y="3416"/>
                  </a:lnTo>
                  <a:lnTo>
                    <a:pt x="5" y="3410"/>
                  </a:lnTo>
                  <a:lnTo>
                    <a:pt x="3" y="3403"/>
                  </a:lnTo>
                  <a:lnTo>
                    <a:pt x="1" y="3397"/>
                  </a:lnTo>
                  <a:lnTo>
                    <a:pt x="0" y="3391"/>
                  </a:lnTo>
                  <a:lnTo>
                    <a:pt x="0" y="3385"/>
                  </a:lnTo>
                  <a:lnTo>
                    <a:pt x="1" y="3378"/>
                  </a:lnTo>
                  <a:lnTo>
                    <a:pt x="3" y="3372"/>
                  </a:lnTo>
                  <a:lnTo>
                    <a:pt x="5" y="3366"/>
                  </a:lnTo>
                  <a:lnTo>
                    <a:pt x="12" y="3354"/>
                  </a:lnTo>
                  <a:lnTo>
                    <a:pt x="21" y="3342"/>
                  </a:lnTo>
                  <a:lnTo>
                    <a:pt x="32" y="3331"/>
                  </a:lnTo>
                  <a:lnTo>
                    <a:pt x="45" y="3320"/>
                  </a:lnTo>
                  <a:lnTo>
                    <a:pt x="59" y="3309"/>
                  </a:lnTo>
                  <a:lnTo>
                    <a:pt x="76" y="3299"/>
                  </a:lnTo>
                  <a:lnTo>
                    <a:pt x="92" y="3289"/>
                  </a:lnTo>
                  <a:lnTo>
                    <a:pt x="126" y="3271"/>
                  </a:lnTo>
                  <a:lnTo>
                    <a:pt x="160" y="3256"/>
                  </a:lnTo>
                  <a:lnTo>
                    <a:pt x="191" y="3243"/>
                  </a:lnTo>
                  <a:lnTo>
                    <a:pt x="216" y="3234"/>
                  </a:lnTo>
                  <a:lnTo>
                    <a:pt x="239" y="3226"/>
                  </a:lnTo>
                  <a:lnTo>
                    <a:pt x="359" y="3223"/>
                  </a:lnTo>
                  <a:lnTo>
                    <a:pt x="364" y="3146"/>
                  </a:lnTo>
                  <a:lnTo>
                    <a:pt x="290" y="3138"/>
                  </a:lnTo>
                  <a:lnTo>
                    <a:pt x="238" y="3116"/>
                  </a:lnTo>
                  <a:lnTo>
                    <a:pt x="193" y="3096"/>
                  </a:lnTo>
                  <a:lnTo>
                    <a:pt x="155" y="3077"/>
                  </a:lnTo>
                  <a:lnTo>
                    <a:pt x="122" y="3057"/>
                  </a:lnTo>
                  <a:lnTo>
                    <a:pt x="94" y="3039"/>
                  </a:lnTo>
                  <a:lnTo>
                    <a:pt x="73" y="3022"/>
                  </a:lnTo>
                  <a:lnTo>
                    <a:pt x="64" y="3014"/>
                  </a:lnTo>
                  <a:lnTo>
                    <a:pt x="56" y="3006"/>
                  </a:lnTo>
                  <a:lnTo>
                    <a:pt x="49" y="2999"/>
                  </a:lnTo>
                  <a:lnTo>
                    <a:pt x="44" y="2991"/>
                  </a:lnTo>
                  <a:lnTo>
                    <a:pt x="39" y="2983"/>
                  </a:lnTo>
                  <a:lnTo>
                    <a:pt x="36" y="2975"/>
                  </a:lnTo>
                  <a:lnTo>
                    <a:pt x="34" y="2969"/>
                  </a:lnTo>
                  <a:lnTo>
                    <a:pt x="32" y="2962"/>
                  </a:lnTo>
                  <a:lnTo>
                    <a:pt x="32" y="2956"/>
                  </a:lnTo>
                  <a:lnTo>
                    <a:pt x="32" y="2949"/>
                  </a:lnTo>
                  <a:lnTo>
                    <a:pt x="33" y="2944"/>
                  </a:lnTo>
                  <a:lnTo>
                    <a:pt x="35" y="2937"/>
                  </a:lnTo>
                  <a:lnTo>
                    <a:pt x="37" y="2931"/>
                  </a:lnTo>
                  <a:lnTo>
                    <a:pt x="40" y="2926"/>
                  </a:lnTo>
                  <a:lnTo>
                    <a:pt x="49" y="2915"/>
                  </a:lnTo>
                  <a:lnTo>
                    <a:pt x="60" y="2905"/>
                  </a:lnTo>
                  <a:lnTo>
                    <a:pt x="73" y="2896"/>
                  </a:lnTo>
                  <a:lnTo>
                    <a:pt x="89" y="2888"/>
                  </a:lnTo>
                  <a:lnTo>
                    <a:pt x="104" y="2880"/>
                  </a:lnTo>
                  <a:lnTo>
                    <a:pt x="122" y="2872"/>
                  </a:lnTo>
                  <a:lnTo>
                    <a:pt x="141" y="2866"/>
                  </a:lnTo>
                  <a:lnTo>
                    <a:pt x="177" y="2855"/>
                  </a:lnTo>
                  <a:lnTo>
                    <a:pt x="213" y="2846"/>
                  </a:lnTo>
                  <a:lnTo>
                    <a:pt x="246" y="2839"/>
                  </a:lnTo>
                  <a:lnTo>
                    <a:pt x="272" y="2835"/>
                  </a:lnTo>
                  <a:lnTo>
                    <a:pt x="297" y="2831"/>
                  </a:lnTo>
                  <a:lnTo>
                    <a:pt x="401" y="2848"/>
                  </a:lnTo>
                  <a:lnTo>
                    <a:pt x="409" y="2803"/>
                  </a:lnTo>
                  <a:lnTo>
                    <a:pt x="418" y="2759"/>
                  </a:lnTo>
                  <a:lnTo>
                    <a:pt x="353" y="2742"/>
                  </a:lnTo>
                  <a:lnTo>
                    <a:pt x="304" y="2714"/>
                  </a:lnTo>
                  <a:lnTo>
                    <a:pt x="263" y="2686"/>
                  </a:lnTo>
                  <a:lnTo>
                    <a:pt x="227" y="2662"/>
                  </a:lnTo>
                  <a:lnTo>
                    <a:pt x="198" y="2638"/>
                  </a:lnTo>
                  <a:lnTo>
                    <a:pt x="174" y="2617"/>
                  </a:lnTo>
                  <a:lnTo>
                    <a:pt x="154" y="2597"/>
                  </a:lnTo>
                  <a:lnTo>
                    <a:pt x="146" y="2587"/>
                  </a:lnTo>
                  <a:lnTo>
                    <a:pt x="139" y="2578"/>
                  </a:lnTo>
                  <a:lnTo>
                    <a:pt x="134" y="2570"/>
                  </a:lnTo>
                  <a:lnTo>
                    <a:pt x="130" y="2561"/>
                  </a:lnTo>
                  <a:lnTo>
                    <a:pt x="126" y="2553"/>
                  </a:lnTo>
                  <a:lnTo>
                    <a:pt x="123" y="2546"/>
                  </a:lnTo>
                  <a:lnTo>
                    <a:pt x="122" y="2539"/>
                  </a:lnTo>
                  <a:lnTo>
                    <a:pt x="122" y="2531"/>
                  </a:lnTo>
                  <a:lnTo>
                    <a:pt x="122" y="2525"/>
                  </a:lnTo>
                  <a:lnTo>
                    <a:pt x="123" y="2519"/>
                  </a:lnTo>
                  <a:lnTo>
                    <a:pt x="125" y="2513"/>
                  </a:lnTo>
                  <a:lnTo>
                    <a:pt x="127" y="2507"/>
                  </a:lnTo>
                  <a:lnTo>
                    <a:pt x="131" y="2502"/>
                  </a:lnTo>
                  <a:lnTo>
                    <a:pt x="135" y="2497"/>
                  </a:lnTo>
                  <a:lnTo>
                    <a:pt x="145" y="2487"/>
                  </a:lnTo>
                  <a:lnTo>
                    <a:pt x="158" y="2480"/>
                  </a:lnTo>
                  <a:lnTo>
                    <a:pt x="172" y="2472"/>
                  </a:lnTo>
                  <a:lnTo>
                    <a:pt x="188" y="2465"/>
                  </a:lnTo>
                  <a:lnTo>
                    <a:pt x="205" y="2460"/>
                  </a:lnTo>
                  <a:lnTo>
                    <a:pt x="223" y="2455"/>
                  </a:lnTo>
                  <a:lnTo>
                    <a:pt x="242" y="2451"/>
                  </a:lnTo>
                  <a:lnTo>
                    <a:pt x="280" y="2445"/>
                  </a:lnTo>
                  <a:lnTo>
                    <a:pt x="318" y="2441"/>
                  </a:lnTo>
                  <a:lnTo>
                    <a:pt x="351" y="2440"/>
                  </a:lnTo>
                  <a:lnTo>
                    <a:pt x="377" y="2439"/>
                  </a:lnTo>
                  <a:lnTo>
                    <a:pt x="402" y="2439"/>
                  </a:lnTo>
                  <a:lnTo>
                    <a:pt x="493" y="2466"/>
                  </a:lnTo>
                  <a:lnTo>
                    <a:pt x="509" y="2419"/>
                  </a:lnTo>
                  <a:lnTo>
                    <a:pt x="524" y="2372"/>
                  </a:lnTo>
                  <a:lnTo>
                    <a:pt x="474" y="2350"/>
                  </a:lnTo>
                  <a:lnTo>
                    <a:pt x="432" y="2313"/>
                  </a:lnTo>
                  <a:lnTo>
                    <a:pt x="396" y="2279"/>
                  </a:lnTo>
                  <a:lnTo>
                    <a:pt x="365" y="2249"/>
                  </a:lnTo>
                  <a:lnTo>
                    <a:pt x="340" y="2221"/>
                  </a:lnTo>
                  <a:lnTo>
                    <a:pt x="319" y="2196"/>
                  </a:lnTo>
                  <a:lnTo>
                    <a:pt x="303" y="2173"/>
                  </a:lnTo>
                  <a:lnTo>
                    <a:pt x="297" y="2162"/>
                  </a:lnTo>
                  <a:lnTo>
                    <a:pt x="292" y="2152"/>
                  </a:lnTo>
                  <a:lnTo>
                    <a:pt x="288" y="2142"/>
                  </a:lnTo>
                  <a:lnTo>
                    <a:pt x="285" y="2133"/>
                  </a:lnTo>
                  <a:lnTo>
                    <a:pt x="283" y="2125"/>
                  </a:lnTo>
                  <a:lnTo>
                    <a:pt x="282" y="2118"/>
                  </a:lnTo>
                  <a:lnTo>
                    <a:pt x="281" y="2110"/>
                  </a:lnTo>
                  <a:lnTo>
                    <a:pt x="282" y="2103"/>
                  </a:lnTo>
                  <a:lnTo>
                    <a:pt x="283" y="2097"/>
                  </a:lnTo>
                  <a:lnTo>
                    <a:pt x="286" y="2090"/>
                  </a:lnTo>
                  <a:lnTo>
                    <a:pt x="289" y="2085"/>
                  </a:lnTo>
                  <a:lnTo>
                    <a:pt x="292" y="2080"/>
                  </a:lnTo>
                  <a:lnTo>
                    <a:pt x="297" y="2075"/>
                  </a:lnTo>
                  <a:lnTo>
                    <a:pt x="302" y="2070"/>
                  </a:lnTo>
                  <a:lnTo>
                    <a:pt x="313" y="2064"/>
                  </a:lnTo>
                  <a:lnTo>
                    <a:pt x="327" y="2057"/>
                  </a:lnTo>
                  <a:lnTo>
                    <a:pt x="343" y="2053"/>
                  </a:lnTo>
                  <a:lnTo>
                    <a:pt x="359" y="2048"/>
                  </a:lnTo>
                  <a:lnTo>
                    <a:pt x="377" y="2046"/>
                  </a:lnTo>
                  <a:lnTo>
                    <a:pt x="396" y="2045"/>
                  </a:lnTo>
                  <a:lnTo>
                    <a:pt x="414" y="2044"/>
                  </a:lnTo>
                  <a:lnTo>
                    <a:pt x="454" y="2045"/>
                  </a:lnTo>
                  <a:lnTo>
                    <a:pt x="490" y="2047"/>
                  </a:lnTo>
                  <a:lnTo>
                    <a:pt x="524" y="2051"/>
                  </a:lnTo>
                  <a:lnTo>
                    <a:pt x="551" y="2055"/>
                  </a:lnTo>
                  <a:lnTo>
                    <a:pt x="575" y="2058"/>
                  </a:lnTo>
                  <a:lnTo>
                    <a:pt x="637" y="2090"/>
                  </a:lnTo>
                  <a:lnTo>
                    <a:pt x="672" y="2020"/>
                  </a:lnTo>
                  <a:lnTo>
                    <a:pt x="625" y="1996"/>
                  </a:lnTo>
                  <a:lnTo>
                    <a:pt x="585" y="1957"/>
                  </a:lnTo>
                  <a:lnTo>
                    <a:pt x="550" y="1922"/>
                  </a:lnTo>
                  <a:lnTo>
                    <a:pt x="521" y="1889"/>
                  </a:lnTo>
                  <a:lnTo>
                    <a:pt x="497" y="1859"/>
                  </a:lnTo>
                  <a:lnTo>
                    <a:pt x="478" y="1833"/>
                  </a:lnTo>
                  <a:lnTo>
                    <a:pt x="464" y="1810"/>
                  </a:lnTo>
                  <a:lnTo>
                    <a:pt x="458" y="1799"/>
                  </a:lnTo>
                  <a:lnTo>
                    <a:pt x="454" y="1788"/>
                  </a:lnTo>
                  <a:lnTo>
                    <a:pt x="451" y="1779"/>
                  </a:lnTo>
                  <a:lnTo>
                    <a:pt x="448" y="1769"/>
                  </a:lnTo>
                  <a:lnTo>
                    <a:pt x="446" y="1761"/>
                  </a:lnTo>
                  <a:lnTo>
                    <a:pt x="446" y="1753"/>
                  </a:lnTo>
                  <a:lnTo>
                    <a:pt x="446" y="1746"/>
                  </a:lnTo>
                  <a:lnTo>
                    <a:pt x="447" y="1738"/>
                  </a:lnTo>
                  <a:lnTo>
                    <a:pt x="448" y="1733"/>
                  </a:lnTo>
                  <a:lnTo>
                    <a:pt x="452" y="1726"/>
                  </a:lnTo>
                  <a:lnTo>
                    <a:pt x="455" y="1721"/>
                  </a:lnTo>
                  <a:lnTo>
                    <a:pt x="458" y="1716"/>
                  </a:lnTo>
                  <a:lnTo>
                    <a:pt x="463" y="1712"/>
                  </a:lnTo>
                  <a:lnTo>
                    <a:pt x="468" y="1708"/>
                  </a:lnTo>
                  <a:lnTo>
                    <a:pt x="480" y="1701"/>
                  </a:lnTo>
                  <a:lnTo>
                    <a:pt x="495" y="1695"/>
                  </a:lnTo>
                  <a:lnTo>
                    <a:pt x="510" y="1692"/>
                  </a:lnTo>
                  <a:lnTo>
                    <a:pt x="526" y="1689"/>
                  </a:lnTo>
                  <a:lnTo>
                    <a:pt x="545" y="1688"/>
                  </a:lnTo>
                  <a:lnTo>
                    <a:pt x="564" y="1687"/>
                  </a:lnTo>
                  <a:lnTo>
                    <a:pt x="583" y="1688"/>
                  </a:lnTo>
                  <a:lnTo>
                    <a:pt x="621" y="1690"/>
                  </a:lnTo>
                  <a:lnTo>
                    <a:pt x="658" y="1695"/>
                  </a:lnTo>
                  <a:lnTo>
                    <a:pt x="691" y="1700"/>
                  </a:lnTo>
                  <a:lnTo>
                    <a:pt x="718" y="1705"/>
                  </a:lnTo>
                  <a:lnTo>
                    <a:pt x="741" y="1711"/>
                  </a:lnTo>
                  <a:lnTo>
                    <a:pt x="819" y="1756"/>
                  </a:lnTo>
                  <a:lnTo>
                    <a:pt x="847" y="1710"/>
                  </a:lnTo>
                  <a:lnTo>
                    <a:pt x="877" y="1665"/>
                  </a:lnTo>
                  <a:lnTo>
                    <a:pt x="820" y="1624"/>
                  </a:lnTo>
                  <a:lnTo>
                    <a:pt x="805" y="1605"/>
                  </a:lnTo>
                  <a:lnTo>
                    <a:pt x="789" y="1583"/>
                  </a:lnTo>
                  <a:lnTo>
                    <a:pt x="771" y="1556"/>
                  </a:lnTo>
                  <a:lnTo>
                    <a:pt x="751" y="1524"/>
                  </a:lnTo>
                  <a:lnTo>
                    <a:pt x="732" y="1490"/>
                  </a:lnTo>
                  <a:lnTo>
                    <a:pt x="724" y="1472"/>
                  </a:lnTo>
                  <a:lnTo>
                    <a:pt x="717" y="1456"/>
                  </a:lnTo>
                  <a:lnTo>
                    <a:pt x="710" y="1438"/>
                  </a:lnTo>
                  <a:lnTo>
                    <a:pt x="706" y="1422"/>
                  </a:lnTo>
                  <a:lnTo>
                    <a:pt x="702" y="1406"/>
                  </a:lnTo>
                  <a:lnTo>
                    <a:pt x="702" y="1392"/>
                  </a:lnTo>
                  <a:lnTo>
                    <a:pt x="703" y="1378"/>
                  </a:lnTo>
                  <a:lnTo>
                    <a:pt x="705" y="1371"/>
                  </a:lnTo>
                  <a:lnTo>
                    <a:pt x="707" y="1366"/>
                  </a:lnTo>
                  <a:lnTo>
                    <a:pt x="709" y="1360"/>
                  </a:lnTo>
                  <a:lnTo>
                    <a:pt x="713" y="1355"/>
                  </a:lnTo>
                  <a:lnTo>
                    <a:pt x="718" y="1350"/>
                  </a:lnTo>
                  <a:lnTo>
                    <a:pt x="722" y="1346"/>
                  </a:lnTo>
                  <a:lnTo>
                    <a:pt x="728" y="1341"/>
                  </a:lnTo>
                  <a:lnTo>
                    <a:pt x="734" y="1338"/>
                  </a:lnTo>
                  <a:lnTo>
                    <a:pt x="742" y="1336"/>
                  </a:lnTo>
                  <a:lnTo>
                    <a:pt x="751" y="1334"/>
                  </a:lnTo>
                  <a:lnTo>
                    <a:pt x="760" y="1331"/>
                  </a:lnTo>
                  <a:lnTo>
                    <a:pt x="771" y="1331"/>
                  </a:lnTo>
                  <a:lnTo>
                    <a:pt x="782" y="1330"/>
                  </a:lnTo>
                  <a:lnTo>
                    <a:pt x="794" y="1331"/>
                  </a:lnTo>
                  <a:lnTo>
                    <a:pt x="821" y="1335"/>
                  </a:lnTo>
                  <a:lnTo>
                    <a:pt x="853" y="1340"/>
                  </a:lnTo>
                  <a:lnTo>
                    <a:pt x="889" y="1350"/>
                  </a:lnTo>
                  <a:lnTo>
                    <a:pt x="931" y="1362"/>
                  </a:lnTo>
                  <a:lnTo>
                    <a:pt x="978" y="1379"/>
                  </a:lnTo>
                  <a:lnTo>
                    <a:pt x="1030" y="1400"/>
                  </a:lnTo>
                  <a:lnTo>
                    <a:pt x="1059" y="1422"/>
                  </a:lnTo>
                  <a:lnTo>
                    <a:pt x="1109" y="1362"/>
                  </a:lnTo>
                  <a:lnTo>
                    <a:pt x="1066" y="1327"/>
                  </a:lnTo>
                  <a:lnTo>
                    <a:pt x="1052" y="1307"/>
                  </a:lnTo>
                  <a:lnTo>
                    <a:pt x="1038" y="1284"/>
                  </a:lnTo>
                  <a:lnTo>
                    <a:pt x="1020" y="1256"/>
                  </a:lnTo>
                  <a:lnTo>
                    <a:pt x="1003" y="1224"/>
                  </a:lnTo>
                  <a:lnTo>
                    <a:pt x="986" y="1189"/>
                  </a:lnTo>
                  <a:lnTo>
                    <a:pt x="978" y="1171"/>
                  </a:lnTo>
                  <a:lnTo>
                    <a:pt x="972" y="1153"/>
                  </a:lnTo>
                  <a:lnTo>
                    <a:pt x="967" y="1136"/>
                  </a:lnTo>
                  <a:lnTo>
                    <a:pt x="963" y="1119"/>
                  </a:lnTo>
                  <a:lnTo>
                    <a:pt x="961" y="1103"/>
                  </a:lnTo>
                  <a:lnTo>
                    <a:pt x="961" y="1088"/>
                  </a:lnTo>
                  <a:lnTo>
                    <a:pt x="963" y="1074"/>
                  </a:lnTo>
                  <a:lnTo>
                    <a:pt x="965" y="1069"/>
                  </a:lnTo>
                  <a:lnTo>
                    <a:pt x="967" y="1062"/>
                  </a:lnTo>
                  <a:lnTo>
                    <a:pt x="971" y="1057"/>
                  </a:lnTo>
                  <a:lnTo>
                    <a:pt x="974" y="1052"/>
                  </a:lnTo>
                  <a:lnTo>
                    <a:pt x="978" y="1048"/>
                  </a:lnTo>
                  <a:lnTo>
                    <a:pt x="984" y="1043"/>
                  </a:lnTo>
                  <a:lnTo>
                    <a:pt x="990" y="1040"/>
                  </a:lnTo>
                  <a:lnTo>
                    <a:pt x="997" y="1037"/>
                  </a:lnTo>
                  <a:lnTo>
                    <a:pt x="1005" y="1035"/>
                  </a:lnTo>
                  <a:lnTo>
                    <a:pt x="1012" y="1033"/>
                  </a:lnTo>
                  <a:lnTo>
                    <a:pt x="1022" y="1032"/>
                  </a:lnTo>
                  <a:lnTo>
                    <a:pt x="1032" y="1031"/>
                  </a:lnTo>
                  <a:lnTo>
                    <a:pt x="1043" y="1032"/>
                  </a:lnTo>
                  <a:lnTo>
                    <a:pt x="1056" y="1033"/>
                  </a:lnTo>
                  <a:lnTo>
                    <a:pt x="1083" y="1038"/>
                  </a:lnTo>
                  <a:lnTo>
                    <a:pt x="1115" y="1046"/>
                  </a:lnTo>
                  <a:lnTo>
                    <a:pt x="1151" y="1057"/>
                  </a:lnTo>
                  <a:lnTo>
                    <a:pt x="1192" y="1072"/>
                  </a:lnTo>
                  <a:lnTo>
                    <a:pt x="1238" y="1092"/>
                  </a:lnTo>
                  <a:lnTo>
                    <a:pt x="1288" y="1115"/>
                  </a:lnTo>
                  <a:lnTo>
                    <a:pt x="1320" y="1142"/>
                  </a:lnTo>
                  <a:lnTo>
                    <a:pt x="1358" y="1108"/>
                  </a:lnTo>
                  <a:lnTo>
                    <a:pt x="1395" y="1074"/>
                  </a:lnTo>
                  <a:lnTo>
                    <a:pt x="1339" y="1011"/>
                  </a:lnTo>
                  <a:lnTo>
                    <a:pt x="1329" y="989"/>
                  </a:lnTo>
                  <a:lnTo>
                    <a:pt x="1318" y="964"/>
                  </a:lnTo>
                  <a:lnTo>
                    <a:pt x="1306" y="933"/>
                  </a:lnTo>
                  <a:lnTo>
                    <a:pt x="1294" y="898"/>
                  </a:lnTo>
                  <a:lnTo>
                    <a:pt x="1283" y="861"/>
                  </a:lnTo>
                  <a:lnTo>
                    <a:pt x="1280" y="842"/>
                  </a:lnTo>
                  <a:lnTo>
                    <a:pt x="1276" y="823"/>
                  </a:lnTo>
                  <a:lnTo>
                    <a:pt x="1274" y="806"/>
                  </a:lnTo>
                  <a:lnTo>
                    <a:pt x="1273" y="789"/>
                  </a:lnTo>
                  <a:lnTo>
                    <a:pt x="1273" y="773"/>
                  </a:lnTo>
                  <a:lnTo>
                    <a:pt x="1276" y="759"/>
                  </a:lnTo>
                  <a:lnTo>
                    <a:pt x="1280" y="745"/>
                  </a:lnTo>
                  <a:lnTo>
                    <a:pt x="1283" y="739"/>
                  </a:lnTo>
                  <a:lnTo>
                    <a:pt x="1286" y="734"/>
                  </a:lnTo>
                  <a:lnTo>
                    <a:pt x="1291" y="729"/>
                  </a:lnTo>
                  <a:lnTo>
                    <a:pt x="1295" y="724"/>
                  </a:lnTo>
                  <a:lnTo>
                    <a:pt x="1300" y="721"/>
                  </a:lnTo>
                  <a:lnTo>
                    <a:pt x="1306" y="718"/>
                  </a:lnTo>
                  <a:lnTo>
                    <a:pt x="1313" y="716"/>
                  </a:lnTo>
                  <a:lnTo>
                    <a:pt x="1319" y="713"/>
                  </a:lnTo>
                  <a:lnTo>
                    <a:pt x="1328" y="712"/>
                  </a:lnTo>
                  <a:lnTo>
                    <a:pt x="1336" y="712"/>
                  </a:lnTo>
                  <a:lnTo>
                    <a:pt x="1346" y="713"/>
                  </a:lnTo>
                  <a:lnTo>
                    <a:pt x="1355" y="715"/>
                  </a:lnTo>
                  <a:lnTo>
                    <a:pt x="1366" y="717"/>
                  </a:lnTo>
                  <a:lnTo>
                    <a:pt x="1379" y="720"/>
                  </a:lnTo>
                  <a:lnTo>
                    <a:pt x="1405" y="729"/>
                  </a:lnTo>
                  <a:lnTo>
                    <a:pt x="1435" y="742"/>
                  </a:lnTo>
                  <a:lnTo>
                    <a:pt x="1469" y="760"/>
                  </a:lnTo>
                  <a:lnTo>
                    <a:pt x="1506" y="782"/>
                  </a:lnTo>
                  <a:lnTo>
                    <a:pt x="1548" y="808"/>
                  </a:lnTo>
                  <a:lnTo>
                    <a:pt x="1594" y="840"/>
                  </a:lnTo>
                  <a:lnTo>
                    <a:pt x="1630" y="885"/>
                  </a:lnTo>
                  <a:lnTo>
                    <a:pt x="1668" y="859"/>
                  </a:lnTo>
                  <a:lnTo>
                    <a:pt x="1705" y="833"/>
                  </a:lnTo>
                  <a:lnTo>
                    <a:pt x="1651" y="752"/>
                  </a:lnTo>
                  <a:lnTo>
                    <a:pt x="1645" y="729"/>
                  </a:lnTo>
                  <a:lnTo>
                    <a:pt x="1637" y="702"/>
                  </a:lnTo>
                  <a:lnTo>
                    <a:pt x="1629" y="669"/>
                  </a:lnTo>
                  <a:lnTo>
                    <a:pt x="1623" y="633"/>
                  </a:lnTo>
                  <a:lnTo>
                    <a:pt x="1617" y="595"/>
                  </a:lnTo>
                  <a:lnTo>
                    <a:pt x="1616" y="576"/>
                  </a:lnTo>
                  <a:lnTo>
                    <a:pt x="1615" y="557"/>
                  </a:lnTo>
                  <a:lnTo>
                    <a:pt x="1615" y="540"/>
                  </a:lnTo>
                  <a:lnTo>
                    <a:pt x="1617" y="522"/>
                  </a:lnTo>
                  <a:lnTo>
                    <a:pt x="1619" y="507"/>
                  </a:lnTo>
                  <a:lnTo>
                    <a:pt x="1624" y="492"/>
                  </a:lnTo>
                  <a:lnTo>
                    <a:pt x="1630" y="479"/>
                  </a:lnTo>
                  <a:lnTo>
                    <a:pt x="1634" y="474"/>
                  </a:lnTo>
                  <a:lnTo>
                    <a:pt x="1638" y="469"/>
                  </a:lnTo>
                  <a:lnTo>
                    <a:pt x="1642" y="465"/>
                  </a:lnTo>
                  <a:lnTo>
                    <a:pt x="1648" y="462"/>
                  </a:lnTo>
                  <a:lnTo>
                    <a:pt x="1653" y="458"/>
                  </a:lnTo>
                  <a:lnTo>
                    <a:pt x="1659" y="456"/>
                  </a:lnTo>
                  <a:lnTo>
                    <a:pt x="1667" y="455"/>
                  </a:lnTo>
                  <a:lnTo>
                    <a:pt x="1673" y="454"/>
                  </a:lnTo>
                  <a:lnTo>
                    <a:pt x="1682" y="454"/>
                  </a:lnTo>
                  <a:lnTo>
                    <a:pt x="1690" y="455"/>
                  </a:lnTo>
                  <a:lnTo>
                    <a:pt x="1700" y="457"/>
                  </a:lnTo>
                  <a:lnTo>
                    <a:pt x="1709" y="461"/>
                  </a:lnTo>
                  <a:lnTo>
                    <a:pt x="1719" y="464"/>
                  </a:lnTo>
                  <a:lnTo>
                    <a:pt x="1731" y="468"/>
                  </a:lnTo>
                  <a:lnTo>
                    <a:pt x="1756" y="481"/>
                  </a:lnTo>
                  <a:lnTo>
                    <a:pt x="1783" y="499"/>
                  </a:lnTo>
                  <a:lnTo>
                    <a:pt x="1814" y="520"/>
                  </a:lnTo>
                  <a:lnTo>
                    <a:pt x="1848" y="547"/>
                  </a:lnTo>
                  <a:lnTo>
                    <a:pt x="1886" y="579"/>
                  </a:lnTo>
                  <a:lnTo>
                    <a:pt x="1927" y="617"/>
                  </a:lnTo>
                  <a:lnTo>
                    <a:pt x="1962" y="676"/>
                  </a:lnTo>
                  <a:lnTo>
                    <a:pt x="2030" y="640"/>
                  </a:lnTo>
                  <a:lnTo>
                    <a:pt x="1985" y="534"/>
                  </a:lnTo>
                  <a:lnTo>
                    <a:pt x="1983" y="510"/>
                  </a:lnTo>
                  <a:lnTo>
                    <a:pt x="1981" y="484"/>
                  </a:lnTo>
                  <a:lnTo>
                    <a:pt x="1980" y="450"/>
                  </a:lnTo>
                  <a:lnTo>
                    <a:pt x="1979" y="413"/>
                  </a:lnTo>
                  <a:lnTo>
                    <a:pt x="1981" y="374"/>
                  </a:lnTo>
                  <a:lnTo>
                    <a:pt x="1983" y="355"/>
                  </a:lnTo>
                  <a:lnTo>
                    <a:pt x="1985" y="336"/>
                  </a:lnTo>
                  <a:lnTo>
                    <a:pt x="1989" y="319"/>
                  </a:lnTo>
                  <a:lnTo>
                    <a:pt x="1994" y="302"/>
                  </a:lnTo>
                  <a:lnTo>
                    <a:pt x="2000" y="288"/>
                  </a:lnTo>
                  <a:lnTo>
                    <a:pt x="2006" y="275"/>
                  </a:lnTo>
                  <a:lnTo>
                    <a:pt x="2015" y="263"/>
                  </a:lnTo>
                  <a:lnTo>
                    <a:pt x="2020" y="258"/>
                  </a:lnTo>
                  <a:lnTo>
                    <a:pt x="2024" y="255"/>
                  </a:lnTo>
                  <a:lnTo>
                    <a:pt x="2029" y="252"/>
                  </a:lnTo>
                  <a:lnTo>
                    <a:pt x="2035" y="248"/>
                  </a:lnTo>
                  <a:lnTo>
                    <a:pt x="2041" y="246"/>
                  </a:lnTo>
                  <a:lnTo>
                    <a:pt x="2048" y="246"/>
                  </a:lnTo>
                  <a:lnTo>
                    <a:pt x="2055" y="245"/>
                  </a:lnTo>
                  <a:lnTo>
                    <a:pt x="2062" y="246"/>
                  </a:lnTo>
                  <a:lnTo>
                    <a:pt x="2070" y="247"/>
                  </a:lnTo>
                  <a:lnTo>
                    <a:pt x="2078" y="251"/>
                  </a:lnTo>
                  <a:lnTo>
                    <a:pt x="2087" y="254"/>
                  </a:lnTo>
                  <a:lnTo>
                    <a:pt x="2096" y="258"/>
                  </a:lnTo>
                  <a:lnTo>
                    <a:pt x="2106" y="264"/>
                  </a:lnTo>
                  <a:lnTo>
                    <a:pt x="2116" y="270"/>
                  </a:lnTo>
                  <a:lnTo>
                    <a:pt x="2138" y="288"/>
                  </a:lnTo>
                  <a:lnTo>
                    <a:pt x="2162" y="310"/>
                  </a:lnTo>
                  <a:lnTo>
                    <a:pt x="2189" y="336"/>
                  </a:lnTo>
                  <a:lnTo>
                    <a:pt x="2217" y="369"/>
                  </a:lnTo>
                  <a:lnTo>
                    <a:pt x="2248" y="408"/>
                  </a:lnTo>
                  <a:lnTo>
                    <a:pt x="2282" y="453"/>
                  </a:lnTo>
                  <a:lnTo>
                    <a:pt x="2305" y="516"/>
                  </a:lnTo>
                  <a:lnTo>
                    <a:pt x="2375" y="489"/>
                  </a:lnTo>
                  <a:lnTo>
                    <a:pt x="2355" y="369"/>
                  </a:lnTo>
                  <a:lnTo>
                    <a:pt x="2358" y="345"/>
                  </a:lnTo>
                  <a:lnTo>
                    <a:pt x="2363" y="318"/>
                  </a:lnTo>
                  <a:lnTo>
                    <a:pt x="2368" y="286"/>
                  </a:lnTo>
                  <a:lnTo>
                    <a:pt x="2377" y="249"/>
                  </a:lnTo>
                  <a:lnTo>
                    <a:pt x="2388" y="212"/>
                  </a:lnTo>
                  <a:lnTo>
                    <a:pt x="2394" y="193"/>
                  </a:lnTo>
                  <a:lnTo>
                    <a:pt x="2401" y="177"/>
                  </a:lnTo>
                  <a:lnTo>
                    <a:pt x="2409" y="160"/>
                  </a:lnTo>
                  <a:lnTo>
                    <a:pt x="2418" y="145"/>
                  </a:lnTo>
                  <a:lnTo>
                    <a:pt x="2426" y="132"/>
                  </a:lnTo>
                  <a:lnTo>
                    <a:pt x="2436" y="121"/>
                  </a:lnTo>
                  <a:lnTo>
                    <a:pt x="2447" y="112"/>
                  </a:lnTo>
                  <a:lnTo>
                    <a:pt x="2453" y="109"/>
                  </a:lnTo>
                  <a:lnTo>
                    <a:pt x="2458" y="105"/>
                  </a:lnTo>
                  <a:lnTo>
                    <a:pt x="2464" y="104"/>
                  </a:lnTo>
                  <a:lnTo>
                    <a:pt x="2470" y="102"/>
                  </a:lnTo>
                  <a:lnTo>
                    <a:pt x="2477" y="102"/>
                  </a:lnTo>
                  <a:lnTo>
                    <a:pt x="2483" y="103"/>
                  </a:lnTo>
                  <a:lnTo>
                    <a:pt x="2490" y="104"/>
                  </a:lnTo>
                  <a:lnTo>
                    <a:pt x="2497" y="106"/>
                  </a:lnTo>
                  <a:lnTo>
                    <a:pt x="2504" y="110"/>
                  </a:lnTo>
                  <a:lnTo>
                    <a:pt x="2512" y="114"/>
                  </a:lnTo>
                  <a:lnTo>
                    <a:pt x="2519" y="120"/>
                  </a:lnTo>
                  <a:lnTo>
                    <a:pt x="2527" y="126"/>
                  </a:lnTo>
                  <a:lnTo>
                    <a:pt x="2535" y="134"/>
                  </a:lnTo>
                  <a:lnTo>
                    <a:pt x="2544" y="143"/>
                  </a:lnTo>
                  <a:lnTo>
                    <a:pt x="2560" y="165"/>
                  </a:lnTo>
                  <a:lnTo>
                    <a:pt x="2579" y="192"/>
                  </a:lnTo>
                  <a:lnTo>
                    <a:pt x="2598" y="224"/>
                  </a:lnTo>
                  <a:lnTo>
                    <a:pt x="2619" y="263"/>
                  </a:lnTo>
                  <a:lnTo>
                    <a:pt x="2640" y="308"/>
                  </a:lnTo>
                  <a:lnTo>
                    <a:pt x="2662" y="359"/>
                  </a:lnTo>
                  <a:lnTo>
                    <a:pt x="2666" y="399"/>
                  </a:lnTo>
                  <a:lnTo>
                    <a:pt x="2730" y="384"/>
                  </a:lnTo>
                  <a:lnTo>
                    <a:pt x="2722" y="284"/>
                  </a:lnTo>
                  <a:lnTo>
                    <a:pt x="2728" y="259"/>
                  </a:lnTo>
                  <a:lnTo>
                    <a:pt x="2734" y="234"/>
                  </a:lnTo>
                  <a:lnTo>
                    <a:pt x="2744" y="202"/>
                  </a:lnTo>
                  <a:lnTo>
                    <a:pt x="2755" y="167"/>
                  </a:lnTo>
                  <a:lnTo>
                    <a:pt x="2769" y="131"/>
                  </a:lnTo>
                  <a:lnTo>
                    <a:pt x="2778" y="113"/>
                  </a:lnTo>
                  <a:lnTo>
                    <a:pt x="2786" y="97"/>
                  </a:lnTo>
                  <a:lnTo>
                    <a:pt x="2796" y="81"/>
                  </a:lnTo>
                  <a:lnTo>
                    <a:pt x="2805" y="67"/>
                  </a:lnTo>
                  <a:lnTo>
                    <a:pt x="2816" y="55"/>
                  </a:lnTo>
                  <a:lnTo>
                    <a:pt x="2827" y="44"/>
                  </a:lnTo>
                  <a:lnTo>
                    <a:pt x="2838" y="36"/>
                  </a:lnTo>
                  <a:lnTo>
                    <a:pt x="2843" y="33"/>
                  </a:lnTo>
                  <a:lnTo>
                    <a:pt x="2850" y="31"/>
                  </a:lnTo>
                  <a:lnTo>
                    <a:pt x="2855" y="29"/>
                  </a:lnTo>
                  <a:lnTo>
                    <a:pt x="2862" y="29"/>
                  </a:lnTo>
                  <a:lnTo>
                    <a:pt x="2868" y="29"/>
                  </a:lnTo>
                  <a:lnTo>
                    <a:pt x="2875" y="31"/>
                  </a:lnTo>
                  <a:lnTo>
                    <a:pt x="2881" y="33"/>
                  </a:lnTo>
                  <a:lnTo>
                    <a:pt x="2888" y="35"/>
                  </a:lnTo>
                  <a:lnTo>
                    <a:pt x="2895" y="39"/>
                  </a:lnTo>
                  <a:lnTo>
                    <a:pt x="2901" y="45"/>
                  </a:lnTo>
                  <a:lnTo>
                    <a:pt x="2909" y="50"/>
                  </a:lnTo>
                  <a:lnTo>
                    <a:pt x="2916" y="58"/>
                  </a:lnTo>
                  <a:lnTo>
                    <a:pt x="2923" y="67"/>
                  </a:lnTo>
                  <a:lnTo>
                    <a:pt x="2931" y="77"/>
                  </a:lnTo>
                  <a:lnTo>
                    <a:pt x="2946" y="100"/>
                  </a:lnTo>
                  <a:lnTo>
                    <a:pt x="2962" y="128"/>
                  </a:lnTo>
                  <a:lnTo>
                    <a:pt x="2978" y="163"/>
                  </a:lnTo>
                  <a:lnTo>
                    <a:pt x="2995" y="202"/>
                  </a:lnTo>
                  <a:lnTo>
                    <a:pt x="3011" y="248"/>
                  </a:lnTo>
                  <a:lnTo>
                    <a:pt x="3029" y="302"/>
                  </a:lnTo>
                  <a:lnTo>
                    <a:pt x="3030" y="329"/>
                  </a:lnTo>
                  <a:lnTo>
                    <a:pt x="3100" y="320"/>
                  </a:lnTo>
                  <a:lnTo>
                    <a:pt x="3098" y="247"/>
                  </a:lnTo>
                  <a:lnTo>
                    <a:pt x="3104" y="224"/>
                  </a:lnTo>
                  <a:lnTo>
                    <a:pt x="3112" y="198"/>
                  </a:lnTo>
                  <a:lnTo>
                    <a:pt x="3122" y="167"/>
                  </a:lnTo>
                  <a:lnTo>
                    <a:pt x="3135" y="132"/>
                  </a:lnTo>
                  <a:lnTo>
                    <a:pt x="3152" y="97"/>
                  </a:lnTo>
                  <a:lnTo>
                    <a:pt x="3161" y="79"/>
                  </a:lnTo>
                  <a:lnTo>
                    <a:pt x="3170" y="64"/>
                  </a:lnTo>
                  <a:lnTo>
                    <a:pt x="3179" y="48"/>
                  </a:lnTo>
                  <a:lnTo>
                    <a:pt x="3189" y="34"/>
                  </a:lnTo>
                  <a:lnTo>
                    <a:pt x="3200" y="23"/>
                  </a:lnTo>
                  <a:lnTo>
                    <a:pt x="3211" y="13"/>
                  </a:lnTo>
                  <a:lnTo>
                    <a:pt x="3223" y="5"/>
                  </a:lnTo>
                  <a:lnTo>
                    <a:pt x="3229" y="3"/>
                  </a:lnTo>
                  <a:lnTo>
                    <a:pt x="3236" y="1"/>
                  </a:lnTo>
                  <a:lnTo>
                    <a:pt x="3242" y="0"/>
                  </a:lnTo>
                  <a:lnTo>
                    <a:pt x="3248" y="0"/>
                  </a:lnTo>
                  <a:lnTo>
                    <a:pt x="3254" y="0"/>
                  </a:lnTo>
                  <a:lnTo>
                    <a:pt x="3261" y="1"/>
                  </a:lnTo>
                  <a:lnTo>
                    <a:pt x="3267" y="3"/>
                  </a:lnTo>
                  <a:lnTo>
                    <a:pt x="3274" y="6"/>
                  </a:lnTo>
                  <a:lnTo>
                    <a:pt x="3281" y="11"/>
                  </a:lnTo>
                  <a:lnTo>
                    <a:pt x="3287" y="16"/>
                  </a:lnTo>
                  <a:lnTo>
                    <a:pt x="3294" y="23"/>
                  </a:lnTo>
                  <a:lnTo>
                    <a:pt x="3301" y="31"/>
                  </a:lnTo>
                  <a:lnTo>
                    <a:pt x="3308" y="39"/>
                  </a:lnTo>
                  <a:lnTo>
                    <a:pt x="3315" y="49"/>
                  </a:lnTo>
                  <a:lnTo>
                    <a:pt x="3329" y="73"/>
                  </a:lnTo>
                  <a:lnTo>
                    <a:pt x="3343" y="102"/>
                  </a:lnTo>
                  <a:lnTo>
                    <a:pt x="3359" y="137"/>
                  </a:lnTo>
                  <a:lnTo>
                    <a:pt x="3373" y="178"/>
                  </a:lnTo>
                  <a:lnTo>
                    <a:pt x="3388" y="225"/>
                  </a:lnTo>
                  <a:lnTo>
                    <a:pt x="3404" y="279"/>
                  </a:lnTo>
                  <a:lnTo>
                    <a:pt x="3403" y="302"/>
                  </a:lnTo>
                  <a:lnTo>
                    <a:pt x="3433" y="302"/>
                  </a:lnTo>
                  <a:lnTo>
                    <a:pt x="3493" y="303"/>
                  </a:lnTo>
                  <a:lnTo>
                    <a:pt x="3497" y="234"/>
                  </a:lnTo>
                  <a:lnTo>
                    <a:pt x="3505" y="211"/>
                  </a:lnTo>
                  <a:lnTo>
                    <a:pt x="3516" y="186"/>
                  </a:lnTo>
                  <a:lnTo>
                    <a:pt x="3529" y="156"/>
                  </a:lnTo>
                  <a:lnTo>
                    <a:pt x="3546" y="122"/>
                  </a:lnTo>
                  <a:lnTo>
                    <a:pt x="3564" y="89"/>
                  </a:lnTo>
                  <a:lnTo>
                    <a:pt x="3574" y="72"/>
                  </a:lnTo>
                  <a:lnTo>
                    <a:pt x="3585" y="57"/>
                  </a:lnTo>
                  <a:lnTo>
                    <a:pt x="3596" y="43"/>
                  </a:lnTo>
                  <a:lnTo>
                    <a:pt x="3608" y="31"/>
                  </a:lnTo>
                  <a:lnTo>
                    <a:pt x="3619" y="20"/>
                  </a:lnTo>
                  <a:lnTo>
                    <a:pt x="3631" y="11"/>
                  </a:lnTo>
                  <a:lnTo>
                    <a:pt x="3645" y="4"/>
                  </a:lnTo>
                  <a:lnTo>
                    <a:pt x="3650" y="2"/>
                  </a:lnTo>
                  <a:lnTo>
                    <a:pt x="3657" y="1"/>
                  </a:lnTo>
                  <a:lnTo>
                    <a:pt x="3663" y="0"/>
                  </a:lnTo>
                  <a:lnTo>
                    <a:pt x="3669" y="1"/>
                  </a:lnTo>
                  <a:lnTo>
                    <a:pt x="3675" y="2"/>
                  </a:lnTo>
                  <a:lnTo>
                    <a:pt x="3682" y="3"/>
                  </a:lnTo>
                  <a:lnTo>
                    <a:pt x="3687" y="6"/>
                  </a:lnTo>
                  <a:lnTo>
                    <a:pt x="3694" y="11"/>
                  </a:lnTo>
                  <a:lnTo>
                    <a:pt x="3701" y="15"/>
                  </a:lnTo>
                  <a:lnTo>
                    <a:pt x="3707" y="21"/>
                  </a:lnTo>
                  <a:lnTo>
                    <a:pt x="3713" y="28"/>
                  </a:lnTo>
                  <a:lnTo>
                    <a:pt x="3719" y="36"/>
                  </a:lnTo>
                  <a:lnTo>
                    <a:pt x="3725" y="46"/>
                  </a:lnTo>
                  <a:lnTo>
                    <a:pt x="3731" y="57"/>
                  </a:lnTo>
                  <a:lnTo>
                    <a:pt x="3743" y="81"/>
                  </a:lnTo>
                  <a:lnTo>
                    <a:pt x="3756" y="112"/>
                  </a:lnTo>
                  <a:lnTo>
                    <a:pt x="3767" y="148"/>
                  </a:lnTo>
                  <a:lnTo>
                    <a:pt x="3778" y="190"/>
                  </a:lnTo>
                  <a:lnTo>
                    <a:pt x="3789" y="238"/>
                  </a:lnTo>
                  <a:lnTo>
                    <a:pt x="3798" y="293"/>
                  </a:lnTo>
                  <a:lnTo>
                    <a:pt x="3795" y="323"/>
                  </a:lnTo>
                  <a:lnTo>
                    <a:pt x="3875" y="334"/>
                  </a:lnTo>
                  <a:lnTo>
                    <a:pt x="3883" y="259"/>
                  </a:lnTo>
                  <a:lnTo>
                    <a:pt x="3893" y="236"/>
                  </a:lnTo>
                  <a:lnTo>
                    <a:pt x="3904" y="212"/>
                  </a:lnTo>
                  <a:lnTo>
                    <a:pt x="3918" y="182"/>
                  </a:lnTo>
                  <a:lnTo>
                    <a:pt x="3937" y="149"/>
                  </a:lnTo>
                  <a:lnTo>
                    <a:pt x="3957" y="117"/>
                  </a:lnTo>
                  <a:lnTo>
                    <a:pt x="3968" y="101"/>
                  </a:lnTo>
                  <a:lnTo>
                    <a:pt x="3980" y="87"/>
                  </a:lnTo>
                  <a:lnTo>
                    <a:pt x="3991" y="72"/>
                  </a:lnTo>
                  <a:lnTo>
                    <a:pt x="4003" y="60"/>
                  </a:lnTo>
                  <a:lnTo>
                    <a:pt x="4016" y="50"/>
                  </a:lnTo>
                  <a:lnTo>
                    <a:pt x="4028" y="42"/>
                  </a:lnTo>
                  <a:lnTo>
                    <a:pt x="4040" y="36"/>
                  </a:lnTo>
                  <a:lnTo>
                    <a:pt x="4047" y="35"/>
                  </a:lnTo>
                  <a:lnTo>
                    <a:pt x="4054" y="34"/>
                  </a:lnTo>
                  <a:lnTo>
                    <a:pt x="4059" y="33"/>
                  </a:lnTo>
                  <a:lnTo>
                    <a:pt x="4066" y="34"/>
                  </a:lnTo>
                  <a:lnTo>
                    <a:pt x="4072" y="35"/>
                  </a:lnTo>
                  <a:lnTo>
                    <a:pt x="4078" y="37"/>
                  </a:lnTo>
                  <a:lnTo>
                    <a:pt x="4084" y="40"/>
                  </a:lnTo>
                  <a:lnTo>
                    <a:pt x="4091" y="45"/>
                  </a:lnTo>
                  <a:lnTo>
                    <a:pt x="4096" y="50"/>
                  </a:lnTo>
                  <a:lnTo>
                    <a:pt x="4102" y="56"/>
                  </a:lnTo>
                  <a:lnTo>
                    <a:pt x="4108" y="64"/>
                  </a:lnTo>
                  <a:lnTo>
                    <a:pt x="4114" y="72"/>
                  </a:lnTo>
                  <a:lnTo>
                    <a:pt x="4119" y="81"/>
                  </a:lnTo>
                  <a:lnTo>
                    <a:pt x="4125" y="92"/>
                  </a:lnTo>
                  <a:lnTo>
                    <a:pt x="4136" y="119"/>
                  </a:lnTo>
                  <a:lnTo>
                    <a:pt x="4147" y="149"/>
                  </a:lnTo>
                  <a:lnTo>
                    <a:pt x="4157" y="186"/>
                  </a:lnTo>
                  <a:lnTo>
                    <a:pt x="4166" y="229"/>
                  </a:lnTo>
                  <a:lnTo>
                    <a:pt x="4174" y="277"/>
                  </a:lnTo>
                  <a:lnTo>
                    <a:pt x="4181" y="332"/>
                  </a:lnTo>
                  <a:lnTo>
                    <a:pt x="4172" y="391"/>
                  </a:lnTo>
                  <a:lnTo>
                    <a:pt x="4245" y="410"/>
                  </a:lnTo>
                  <a:lnTo>
                    <a:pt x="4266" y="311"/>
                  </a:lnTo>
                  <a:lnTo>
                    <a:pt x="4278" y="289"/>
                  </a:lnTo>
                  <a:lnTo>
                    <a:pt x="4292" y="266"/>
                  </a:lnTo>
                  <a:lnTo>
                    <a:pt x="4310" y="238"/>
                  </a:lnTo>
                  <a:lnTo>
                    <a:pt x="4332" y="208"/>
                  </a:lnTo>
                  <a:lnTo>
                    <a:pt x="4356" y="177"/>
                  </a:lnTo>
                  <a:lnTo>
                    <a:pt x="4368" y="163"/>
                  </a:lnTo>
                  <a:lnTo>
                    <a:pt x="4381" y="149"/>
                  </a:lnTo>
                  <a:lnTo>
                    <a:pt x="4394" y="137"/>
                  </a:lnTo>
                  <a:lnTo>
                    <a:pt x="4408" y="126"/>
                  </a:lnTo>
                  <a:lnTo>
                    <a:pt x="4421" y="117"/>
                  </a:lnTo>
                  <a:lnTo>
                    <a:pt x="4434" y="111"/>
                  </a:lnTo>
                  <a:lnTo>
                    <a:pt x="4447" y="106"/>
                  </a:lnTo>
                  <a:lnTo>
                    <a:pt x="4454" y="105"/>
                  </a:lnTo>
                  <a:lnTo>
                    <a:pt x="4460" y="105"/>
                  </a:lnTo>
                  <a:lnTo>
                    <a:pt x="4467" y="105"/>
                  </a:lnTo>
                  <a:lnTo>
                    <a:pt x="4472" y="106"/>
                  </a:lnTo>
                  <a:lnTo>
                    <a:pt x="4479" y="109"/>
                  </a:lnTo>
                  <a:lnTo>
                    <a:pt x="4484" y="112"/>
                  </a:lnTo>
                  <a:lnTo>
                    <a:pt x="4490" y="115"/>
                  </a:lnTo>
                  <a:lnTo>
                    <a:pt x="4497" y="121"/>
                  </a:lnTo>
                  <a:lnTo>
                    <a:pt x="4501" y="126"/>
                  </a:lnTo>
                  <a:lnTo>
                    <a:pt x="4506" y="133"/>
                  </a:lnTo>
                  <a:lnTo>
                    <a:pt x="4512" y="141"/>
                  </a:lnTo>
                  <a:lnTo>
                    <a:pt x="4516" y="150"/>
                  </a:lnTo>
                  <a:lnTo>
                    <a:pt x="4521" y="160"/>
                  </a:lnTo>
                  <a:lnTo>
                    <a:pt x="4525" y="171"/>
                  </a:lnTo>
                  <a:lnTo>
                    <a:pt x="4534" y="199"/>
                  </a:lnTo>
                  <a:lnTo>
                    <a:pt x="4541" y="230"/>
                  </a:lnTo>
                  <a:lnTo>
                    <a:pt x="4546" y="267"/>
                  </a:lnTo>
                  <a:lnTo>
                    <a:pt x="4550" y="311"/>
                  </a:lnTo>
                  <a:lnTo>
                    <a:pt x="4554" y="360"/>
                  </a:lnTo>
                  <a:lnTo>
                    <a:pt x="4555" y="417"/>
                  </a:lnTo>
                  <a:lnTo>
                    <a:pt x="4531" y="503"/>
                  </a:lnTo>
                  <a:lnTo>
                    <a:pt x="4601" y="532"/>
                  </a:lnTo>
                  <a:lnTo>
                    <a:pt x="4657" y="412"/>
                  </a:lnTo>
                  <a:lnTo>
                    <a:pt x="4674" y="393"/>
                  </a:lnTo>
                  <a:lnTo>
                    <a:pt x="4692" y="375"/>
                  </a:lnTo>
                  <a:lnTo>
                    <a:pt x="4715" y="351"/>
                  </a:lnTo>
                  <a:lnTo>
                    <a:pt x="4743" y="326"/>
                  </a:lnTo>
                  <a:lnTo>
                    <a:pt x="4773" y="301"/>
                  </a:lnTo>
                  <a:lnTo>
                    <a:pt x="4789" y="290"/>
                  </a:lnTo>
                  <a:lnTo>
                    <a:pt x="4804" y="280"/>
                  </a:lnTo>
                  <a:lnTo>
                    <a:pt x="4820" y="270"/>
                  </a:lnTo>
                  <a:lnTo>
                    <a:pt x="4835" y="264"/>
                  </a:lnTo>
                  <a:lnTo>
                    <a:pt x="4851" y="257"/>
                  </a:lnTo>
                  <a:lnTo>
                    <a:pt x="4865" y="254"/>
                  </a:lnTo>
                  <a:lnTo>
                    <a:pt x="4878" y="253"/>
                  </a:lnTo>
                  <a:lnTo>
                    <a:pt x="4885" y="253"/>
                  </a:lnTo>
                  <a:lnTo>
                    <a:pt x="4891" y="254"/>
                  </a:lnTo>
                  <a:lnTo>
                    <a:pt x="4897" y="256"/>
                  </a:lnTo>
                  <a:lnTo>
                    <a:pt x="4902" y="258"/>
                  </a:lnTo>
                  <a:lnTo>
                    <a:pt x="4908" y="262"/>
                  </a:lnTo>
                  <a:lnTo>
                    <a:pt x="4913" y="266"/>
                  </a:lnTo>
                  <a:lnTo>
                    <a:pt x="4918" y="270"/>
                  </a:lnTo>
                  <a:lnTo>
                    <a:pt x="4922" y="277"/>
                  </a:lnTo>
                  <a:lnTo>
                    <a:pt x="4926" y="284"/>
                  </a:lnTo>
                  <a:lnTo>
                    <a:pt x="4930" y="291"/>
                  </a:lnTo>
                  <a:lnTo>
                    <a:pt x="4933" y="300"/>
                  </a:lnTo>
                  <a:lnTo>
                    <a:pt x="4936" y="310"/>
                  </a:lnTo>
                  <a:lnTo>
                    <a:pt x="4939" y="321"/>
                  </a:lnTo>
                  <a:lnTo>
                    <a:pt x="4941" y="333"/>
                  </a:lnTo>
                  <a:lnTo>
                    <a:pt x="4942" y="360"/>
                  </a:lnTo>
                  <a:lnTo>
                    <a:pt x="4942" y="393"/>
                  </a:lnTo>
                  <a:lnTo>
                    <a:pt x="4940" y="431"/>
                  </a:lnTo>
                  <a:lnTo>
                    <a:pt x="4934" y="474"/>
                  </a:lnTo>
                  <a:lnTo>
                    <a:pt x="4926" y="523"/>
                  </a:lnTo>
                  <a:lnTo>
                    <a:pt x="4915" y="578"/>
                  </a:lnTo>
                  <a:lnTo>
                    <a:pt x="4873" y="660"/>
                  </a:lnTo>
                  <a:lnTo>
                    <a:pt x="4934" y="693"/>
                  </a:lnTo>
                  <a:lnTo>
                    <a:pt x="5016" y="567"/>
                  </a:lnTo>
                  <a:lnTo>
                    <a:pt x="5034" y="552"/>
                  </a:lnTo>
                  <a:lnTo>
                    <a:pt x="5055" y="535"/>
                  </a:lnTo>
                  <a:lnTo>
                    <a:pt x="5081" y="516"/>
                  </a:lnTo>
                  <a:lnTo>
                    <a:pt x="5112" y="495"/>
                  </a:lnTo>
                  <a:lnTo>
                    <a:pt x="5145" y="475"/>
                  </a:lnTo>
                  <a:lnTo>
                    <a:pt x="5163" y="465"/>
                  </a:lnTo>
                  <a:lnTo>
                    <a:pt x="5179" y="457"/>
                  </a:lnTo>
                  <a:lnTo>
                    <a:pt x="5196" y="451"/>
                  </a:lnTo>
                  <a:lnTo>
                    <a:pt x="5212" y="445"/>
                  </a:lnTo>
                  <a:lnTo>
                    <a:pt x="5228" y="442"/>
                  </a:lnTo>
                  <a:lnTo>
                    <a:pt x="5243" y="440"/>
                  </a:lnTo>
                  <a:lnTo>
                    <a:pt x="5256" y="441"/>
                  </a:lnTo>
                  <a:lnTo>
                    <a:pt x="5263" y="442"/>
                  </a:lnTo>
                  <a:lnTo>
                    <a:pt x="5270" y="444"/>
                  </a:lnTo>
                  <a:lnTo>
                    <a:pt x="5275" y="446"/>
                  </a:lnTo>
                  <a:lnTo>
                    <a:pt x="5281" y="450"/>
                  </a:lnTo>
                  <a:lnTo>
                    <a:pt x="5285" y="454"/>
                  </a:lnTo>
                  <a:lnTo>
                    <a:pt x="5289" y="458"/>
                  </a:lnTo>
                  <a:lnTo>
                    <a:pt x="5294" y="464"/>
                  </a:lnTo>
                  <a:lnTo>
                    <a:pt x="5297" y="470"/>
                  </a:lnTo>
                  <a:lnTo>
                    <a:pt x="5300" y="478"/>
                  </a:lnTo>
                  <a:lnTo>
                    <a:pt x="5302" y="486"/>
                  </a:lnTo>
                  <a:lnTo>
                    <a:pt x="5305" y="496"/>
                  </a:lnTo>
                  <a:lnTo>
                    <a:pt x="5306" y="506"/>
                  </a:lnTo>
                  <a:lnTo>
                    <a:pt x="5307" y="517"/>
                  </a:lnTo>
                  <a:lnTo>
                    <a:pt x="5307" y="529"/>
                  </a:lnTo>
                  <a:lnTo>
                    <a:pt x="5305" y="556"/>
                  </a:lnTo>
                  <a:lnTo>
                    <a:pt x="5300" y="589"/>
                  </a:lnTo>
                  <a:lnTo>
                    <a:pt x="5293" y="626"/>
                  </a:lnTo>
                  <a:lnTo>
                    <a:pt x="5282" y="668"/>
                  </a:lnTo>
                  <a:lnTo>
                    <a:pt x="5266" y="716"/>
                  </a:lnTo>
                  <a:lnTo>
                    <a:pt x="5249" y="768"/>
                  </a:lnTo>
                  <a:lnTo>
                    <a:pt x="5188" y="851"/>
                  </a:lnTo>
                  <a:lnTo>
                    <a:pt x="5227" y="878"/>
                  </a:lnTo>
                  <a:lnTo>
                    <a:pt x="5265" y="906"/>
                  </a:lnTo>
                  <a:lnTo>
                    <a:pt x="5357" y="809"/>
                  </a:lnTo>
                  <a:lnTo>
                    <a:pt x="5378" y="797"/>
                  </a:lnTo>
                  <a:lnTo>
                    <a:pt x="5403" y="784"/>
                  </a:lnTo>
                  <a:lnTo>
                    <a:pt x="5432" y="770"/>
                  </a:lnTo>
                  <a:lnTo>
                    <a:pt x="5466" y="755"/>
                  </a:lnTo>
                  <a:lnTo>
                    <a:pt x="5503" y="741"/>
                  </a:lnTo>
                  <a:lnTo>
                    <a:pt x="5521" y="735"/>
                  </a:lnTo>
                  <a:lnTo>
                    <a:pt x="5540" y="731"/>
                  </a:lnTo>
                  <a:lnTo>
                    <a:pt x="5558" y="727"/>
                  </a:lnTo>
                  <a:lnTo>
                    <a:pt x="5574" y="724"/>
                  </a:lnTo>
                  <a:lnTo>
                    <a:pt x="5591" y="724"/>
                  </a:lnTo>
                  <a:lnTo>
                    <a:pt x="5605" y="726"/>
                  </a:lnTo>
                  <a:lnTo>
                    <a:pt x="5618" y="729"/>
                  </a:lnTo>
                  <a:lnTo>
                    <a:pt x="5625" y="731"/>
                  </a:lnTo>
                  <a:lnTo>
                    <a:pt x="5630" y="734"/>
                  </a:lnTo>
                  <a:lnTo>
                    <a:pt x="5636" y="738"/>
                  </a:lnTo>
                  <a:lnTo>
                    <a:pt x="5640" y="742"/>
                  </a:lnTo>
                  <a:lnTo>
                    <a:pt x="5644" y="746"/>
                  </a:lnTo>
                  <a:lnTo>
                    <a:pt x="5648" y="752"/>
                  </a:lnTo>
                  <a:lnTo>
                    <a:pt x="5650" y="759"/>
                  </a:lnTo>
                  <a:lnTo>
                    <a:pt x="5653" y="765"/>
                  </a:lnTo>
                  <a:lnTo>
                    <a:pt x="5654" y="773"/>
                  </a:lnTo>
                  <a:lnTo>
                    <a:pt x="5655" y="782"/>
                  </a:lnTo>
                  <a:lnTo>
                    <a:pt x="5655" y="792"/>
                  </a:lnTo>
                  <a:lnTo>
                    <a:pt x="5654" y="801"/>
                  </a:lnTo>
                  <a:lnTo>
                    <a:pt x="5653" y="812"/>
                  </a:lnTo>
                  <a:lnTo>
                    <a:pt x="5651" y="825"/>
                  </a:lnTo>
                  <a:lnTo>
                    <a:pt x="5644" y="852"/>
                  </a:lnTo>
                  <a:lnTo>
                    <a:pt x="5633" y="883"/>
                  </a:lnTo>
                  <a:lnTo>
                    <a:pt x="5619" y="917"/>
                  </a:lnTo>
                  <a:lnTo>
                    <a:pt x="5600" y="957"/>
                  </a:lnTo>
                  <a:lnTo>
                    <a:pt x="5577" y="1000"/>
                  </a:lnTo>
                  <a:lnTo>
                    <a:pt x="5550" y="1049"/>
                  </a:lnTo>
                  <a:lnTo>
                    <a:pt x="5498" y="1097"/>
                  </a:lnTo>
                  <a:lnTo>
                    <a:pt x="5536" y="1131"/>
                  </a:lnTo>
                  <a:lnTo>
                    <a:pt x="5572" y="1167"/>
                  </a:lnTo>
                  <a:lnTo>
                    <a:pt x="5670" y="1092"/>
                  </a:lnTo>
                  <a:lnTo>
                    <a:pt x="5693" y="1083"/>
                  </a:lnTo>
                  <a:lnTo>
                    <a:pt x="5719" y="1075"/>
                  </a:lnTo>
                  <a:lnTo>
                    <a:pt x="5751" y="1065"/>
                  </a:lnTo>
                  <a:lnTo>
                    <a:pt x="5786" y="1057"/>
                  </a:lnTo>
                  <a:lnTo>
                    <a:pt x="5825" y="1049"/>
                  </a:lnTo>
                  <a:lnTo>
                    <a:pt x="5843" y="1046"/>
                  </a:lnTo>
                  <a:lnTo>
                    <a:pt x="5862" y="1044"/>
                  </a:lnTo>
                  <a:lnTo>
                    <a:pt x="5881" y="1043"/>
                  </a:lnTo>
                  <a:lnTo>
                    <a:pt x="5897" y="1043"/>
                  </a:lnTo>
                  <a:lnTo>
                    <a:pt x="5914" y="1046"/>
                  </a:lnTo>
                  <a:lnTo>
                    <a:pt x="5928" y="1049"/>
                  </a:lnTo>
                  <a:lnTo>
                    <a:pt x="5940" y="1054"/>
                  </a:lnTo>
                  <a:lnTo>
                    <a:pt x="5947" y="1058"/>
                  </a:lnTo>
                  <a:lnTo>
                    <a:pt x="5951" y="1062"/>
                  </a:lnTo>
                  <a:lnTo>
                    <a:pt x="5956" y="1066"/>
                  </a:lnTo>
                  <a:lnTo>
                    <a:pt x="5960" y="1071"/>
                  </a:lnTo>
                  <a:lnTo>
                    <a:pt x="5963" y="1076"/>
                  </a:lnTo>
                  <a:lnTo>
                    <a:pt x="5965" y="1083"/>
                  </a:lnTo>
                  <a:lnTo>
                    <a:pt x="5968" y="1090"/>
                  </a:lnTo>
                  <a:lnTo>
                    <a:pt x="5969" y="1096"/>
                  </a:lnTo>
                  <a:lnTo>
                    <a:pt x="5969" y="1105"/>
                  </a:lnTo>
                  <a:lnTo>
                    <a:pt x="5969" y="1113"/>
                  </a:lnTo>
                  <a:lnTo>
                    <a:pt x="5967" y="1123"/>
                  </a:lnTo>
                  <a:lnTo>
                    <a:pt x="5964" y="1132"/>
                  </a:lnTo>
                  <a:lnTo>
                    <a:pt x="5962" y="1143"/>
                  </a:lnTo>
                  <a:lnTo>
                    <a:pt x="5958" y="1154"/>
                  </a:lnTo>
                  <a:lnTo>
                    <a:pt x="5947" y="1180"/>
                  </a:lnTo>
                  <a:lnTo>
                    <a:pt x="5931" y="1208"/>
                  </a:lnTo>
                  <a:lnTo>
                    <a:pt x="5910" y="1241"/>
                  </a:lnTo>
                  <a:lnTo>
                    <a:pt x="5886" y="1277"/>
                  </a:lnTo>
                  <a:lnTo>
                    <a:pt x="5857" y="1316"/>
                  </a:lnTo>
                  <a:lnTo>
                    <a:pt x="5821" y="1360"/>
                  </a:lnTo>
                  <a:lnTo>
                    <a:pt x="5780" y="1388"/>
                  </a:lnTo>
                  <a:lnTo>
                    <a:pt x="5813" y="1427"/>
                  </a:lnTo>
                  <a:lnTo>
                    <a:pt x="5846" y="1467"/>
                  </a:lnTo>
                  <a:lnTo>
                    <a:pt x="5916" y="1422"/>
                  </a:lnTo>
                  <a:lnTo>
                    <a:pt x="5939" y="1415"/>
                  </a:lnTo>
                  <a:lnTo>
                    <a:pt x="5965" y="1408"/>
                  </a:lnTo>
                  <a:lnTo>
                    <a:pt x="5997" y="1401"/>
                  </a:lnTo>
                  <a:lnTo>
                    <a:pt x="6035" y="1394"/>
                  </a:lnTo>
                  <a:lnTo>
                    <a:pt x="6073" y="1390"/>
                  </a:lnTo>
                  <a:lnTo>
                    <a:pt x="6092" y="1389"/>
                  </a:lnTo>
                  <a:lnTo>
                    <a:pt x="6111" y="1388"/>
                  </a:lnTo>
                  <a:lnTo>
                    <a:pt x="6128" y="1389"/>
                  </a:lnTo>
                  <a:lnTo>
                    <a:pt x="6146" y="1390"/>
                  </a:lnTo>
                  <a:lnTo>
                    <a:pt x="6161" y="1393"/>
                  </a:lnTo>
                  <a:lnTo>
                    <a:pt x="6175" y="1397"/>
                  </a:lnTo>
                  <a:lnTo>
                    <a:pt x="6188" y="1404"/>
                  </a:lnTo>
                  <a:lnTo>
                    <a:pt x="6193" y="1407"/>
                  </a:lnTo>
                  <a:lnTo>
                    <a:pt x="6199" y="1412"/>
                  </a:lnTo>
                  <a:lnTo>
                    <a:pt x="6202" y="1416"/>
                  </a:lnTo>
                  <a:lnTo>
                    <a:pt x="6206" y="1422"/>
                  </a:lnTo>
                  <a:lnTo>
                    <a:pt x="6208" y="1427"/>
                  </a:lnTo>
                  <a:lnTo>
                    <a:pt x="6211" y="1434"/>
                  </a:lnTo>
                  <a:lnTo>
                    <a:pt x="6212" y="1440"/>
                  </a:lnTo>
                  <a:lnTo>
                    <a:pt x="6213" y="1448"/>
                  </a:lnTo>
                  <a:lnTo>
                    <a:pt x="6213" y="1456"/>
                  </a:lnTo>
                  <a:lnTo>
                    <a:pt x="6212" y="1465"/>
                  </a:lnTo>
                  <a:lnTo>
                    <a:pt x="6210" y="1473"/>
                  </a:lnTo>
                  <a:lnTo>
                    <a:pt x="6206" y="1483"/>
                  </a:lnTo>
                  <a:lnTo>
                    <a:pt x="6203" y="1494"/>
                  </a:lnTo>
                  <a:lnTo>
                    <a:pt x="6197" y="1505"/>
                  </a:lnTo>
                  <a:lnTo>
                    <a:pt x="6184" y="1529"/>
                  </a:lnTo>
                  <a:lnTo>
                    <a:pt x="6167" y="1557"/>
                  </a:lnTo>
                  <a:lnTo>
                    <a:pt x="6145" y="1588"/>
                  </a:lnTo>
                  <a:lnTo>
                    <a:pt x="6117" y="1622"/>
                  </a:lnTo>
                  <a:lnTo>
                    <a:pt x="6085" y="1659"/>
                  </a:lnTo>
                  <a:lnTo>
                    <a:pt x="6047" y="1700"/>
                  </a:lnTo>
                  <a:lnTo>
                    <a:pt x="6023" y="1714"/>
                  </a:lnTo>
                  <a:lnTo>
                    <a:pt x="6051" y="1759"/>
                  </a:lnTo>
                  <a:lnTo>
                    <a:pt x="6079" y="1805"/>
                  </a:lnTo>
                  <a:lnTo>
                    <a:pt x="6147" y="1771"/>
                  </a:lnTo>
                  <a:lnTo>
                    <a:pt x="6171" y="1768"/>
                  </a:lnTo>
                  <a:lnTo>
                    <a:pt x="6199" y="1765"/>
                  </a:lnTo>
                  <a:lnTo>
                    <a:pt x="6232" y="1761"/>
                  </a:lnTo>
                  <a:lnTo>
                    <a:pt x="6269" y="1759"/>
                  </a:lnTo>
                  <a:lnTo>
                    <a:pt x="6307" y="1758"/>
                  </a:lnTo>
                  <a:lnTo>
                    <a:pt x="6326" y="1759"/>
                  </a:lnTo>
                  <a:lnTo>
                    <a:pt x="6345" y="1761"/>
                  </a:lnTo>
                  <a:lnTo>
                    <a:pt x="6362" y="1764"/>
                  </a:lnTo>
                  <a:lnTo>
                    <a:pt x="6380" y="1768"/>
                  </a:lnTo>
                  <a:lnTo>
                    <a:pt x="6395" y="1772"/>
                  </a:lnTo>
                  <a:lnTo>
                    <a:pt x="6409" y="1779"/>
                  </a:lnTo>
                  <a:lnTo>
                    <a:pt x="6420" y="1787"/>
                  </a:lnTo>
                  <a:lnTo>
                    <a:pt x="6425" y="1791"/>
                  </a:lnTo>
                  <a:lnTo>
                    <a:pt x="6429" y="1796"/>
                  </a:lnTo>
                  <a:lnTo>
                    <a:pt x="6433" y="1801"/>
                  </a:lnTo>
                  <a:lnTo>
                    <a:pt x="6435" y="1807"/>
                  </a:lnTo>
                  <a:lnTo>
                    <a:pt x="6437" y="1812"/>
                  </a:lnTo>
                  <a:lnTo>
                    <a:pt x="6439" y="1819"/>
                  </a:lnTo>
                  <a:lnTo>
                    <a:pt x="6439" y="1826"/>
                  </a:lnTo>
                  <a:lnTo>
                    <a:pt x="6439" y="1833"/>
                  </a:lnTo>
                  <a:lnTo>
                    <a:pt x="6438" y="1841"/>
                  </a:lnTo>
                  <a:lnTo>
                    <a:pt x="6436" y="1849"/>
                  </a:lnTo>
                  <a:lnTo>
                    <a:pt x="6433" y="1858"/>
                  </a:lnTo>
                  <a:lnTo>
                    <a:pt x="6428" y="1868"/>
                  </a:lnTo>
                  <a:lnTo>
                    <a:pt x="6424" y="1878"/>
                  </a:lnTo>
                  <a:lnTo>
                    <a:pt x="6417" y="1888"/>
                  </a:lnTo>
                  <a:lnTo>
                    <a:pt x="6402" y="1911"/>
                  </a:lnTo>
                  <a:lnTo>
                    <a:pt x="6381" y="1936"/>
                  </a:lnTo>
                  <a:lnTo>
                    <a:pt x="6355" y="1964"/>
                  </a:lnTo>
                  <a:lnTo>
                    <a:pt x="6324" y="1995"/>
                  </a:lnTo>
                  <a:lnTo>
                    <a:pt x="6288" y="2028"/>
                  </a:lnTo>
                  <a:lnTo>
                    <a:pt x="6245" y="2063"/>
                  </a:lnTo>
                  <a:lnTo>
                    <a:pt x="6222" y="2074"/>
                  </a:lnTo>
                  <a:lnTo>
                    <a:pt x="6246" y="2127"/>
                  </a:lnTo>
                  <a:lnTo>
                    <a:pt x="6269" y="2180"/>
                  </a:lnTo>
                  <a:lnTo>
                    <a:pt x="6362" y="2136"/>
                  </a:lnTo>
                  <a:lnTo>
                    <a:pt x="6387" y="2132"/>
                  </a:lnTo>
                  <a:lnTo>
                    <a:pt x="6414" y="2130"/>
                  </a:lnTo>
                  <a:lnTo>
                    <a:pt x="6447" y="2127"/>
                  </a:lnTo>
                  <a:lnTo>
                    <a:pt x="6484" y="2125"/>
                  </a:lnTo>
                  <a:lnTo>
                    <a:pt x="6523" y="2125"/>
                  </a:lnTo>
                  <a:lnTo>
                    <a:pt x="6542" y="2127"/>
                  </a:lnTo>
                  <a:lnTo>
                    <a:pt x="6560" y="2129"/>
                  </a:lnTo>
                  <a:lnTo>
                    <a:pt x="6578" y="2131"/>
                  </a:lnTo>
                  <a:lnTo>
                    <a:pt x="6595" y="2135"/>
                  </a:lnTo>
                  <a:lnTo>
                    <a:pt x="6610" y="2141"/>
                  </a:lnTo>
                  <a:lnTo>
                    <a:pt x="6624" y="2147"/>
                  </a:lnTo>
                  <a:lnTo>
                    <a:pt x="6635" y="2155"/>
                  </a:lnTo>
                  <a:lnTo>
                    <a:pt x="6639" y="2160"/>
                  </a:lnTo>
                  <a:lnTo>
                    <a:pt x="6644" y="2164"/>
                  </a:lnTo>
                  <a:lnTo>
                    <a:pt x="6647" y="2169"/>
                  </a:lnTo>
                  <a:lnTo>
                    <a:pt x="6650" y="2175"/>
                  </a:lnTo>
                  <a:lnTo>
                    <a:pt x="6653" y="2180"/>
                  </a:lnTo>
                  <a:lnTo>
                    <a:pt x="6654" y="2187"/>
                  </a:lnTo>
                  <a:lnTo>
                    <a:pt x="6654" y="2195"/>
                  </a:lnTo>
                  <a:lnTo>
                    <a:pt x="6654" y="2201"/>
                  </a:lnTo>
                  <a:lnTo>
                    <a:pt x="6653" y="2209"/>
                  </a:lnTo>
                  <a:lnTo>
                    <a:pt x="6650" y="2218"/>
                  </a:lnTo>
                  <a:lnTo>
                    <a:pt x="6647" y="2227"/>
                  </a:lnTo>
                  <a:lnTo>
                    <a:pt x="6643" y="2237"/>
                  </a:lnTo>
                  <a:lnTo>
                    <a:pt x="6637" y="2246"/>
                  </a:lnTo>
                  <a:lnTo>
                    <a:pt x="6631" y="2256"/>
                  </a:lnTo>
                  <a:lnTo>
                    <a:pt x="6615" y="2279"/>
                  </a:lnTo>
                  <a:lnTo>
                    <a:pt x="6594" y="2304"/>
                  </a:lnTo>
                  <a:lnTo>
                    <a:pt x="6568" y="2331"/>
                  </a:lnTo>
                  <a:lnTo>
                    <a:pt x="6536" y="2361"/>
                  </a:lnTo>
                  <a:lnTo>
                    <a:pt x="6499" y="2394"/>
                  </a:lnTo>
                  <a:lnTo>
                    <a:pt x="6456" y="2429"/>
                  </a:lnTo>
                  <a:lnTo>
                    <a:pt x="6373" y="2463"/>
                  </a:lnTo>
                  <a:lnTo>
                    <a:pt x="6387" y="2509"/>
                  </a:lnTo>
                  <a:lnTo>
                    <a:pt x="6400" y="2555"/>
                  </a:lnTo>
                  <a:lnTo>
                    <a:pt x="6525" y="2520"/>
                  </a:lnTo>
                  <a:lnTo>
                    <a:pt x="6549" y="2520"/>
                  </a:lnTo>
                  <a:lnTo>
                    <a:pt x="6576" y="2522"/>
                  </a:lnTo>
                  <a:lnTo>
                    <a:pt x="6610" y="2525"/>
                  </a:lnTo>
                  <a:lnTo>
                    <a:pt x="6646" y="2530"/>
                  </a:lnTo>
                  <a:lnTo>
                    <a:pt x="6685" y="2537"/>
                  </a:lnTo>
                  <a:lnTo>
                    <a:pt x="6703" y="2541"/>
                  </a:lnTo>
                  <a:lnTo>
                    <a:pt x="6721" y="2547"/>
                  </a:lnTo>
                  <a:lnTo>
                    <a:pt x="6738" y="2552"/>
                  </a:lnTo>
                  <a:lnTo>
                    <a:pt x="6754" y="2559"/>
                  </a:lnTo>
                  <a:lnTo>
                    <a:pt x="6768" y="2566"/>
                  </a:lnTo>
                  <a:lnTo>
                    <a:pt x="6780" y="2575"/>
                  </a:lnTo>
                  <a:lnTo>
                    <a:pt x="6790" y="2585"/>
                  </a:lnTo>
                  <a:lnTo>
                    <a:pt x="6794" y="2589"/>
                  </a:lnTo>
                  <a:lnTo>
                    <a:pt x="6798" y="2595"/>
                  </a:lnTo>
                  <a:lnTo>
                    <a:pt x="6800" y="2600"/>
                  </a:lnTo>
                  <a:lnTo>
                    <a:pt x="6802" y="2607"/>
                  </a:lnTo>
                  <a:lnTo>
                    <a:pt x="6803" y="2614"/>
                  </a:lnTo>
                  <a:lnTo>
                    <a:pt x="6803" y="2620"/>
                  </a:lnTo>
                  <a:lnTo>
                    <a:pt x="6802" y="2627"/>
                  </a:lnTo>
                  <a:lnTo>
                    <a:pt x="6801" y="2633"/>
                  </a:lnTo>
                  <a:lnTo>
                    <a:pt x="6798" y="2641"/>
                  </a:lnTo>
                  <a:lnTo>
                    <a:pt x="6794" y="2649"/>
                  </a:lnTo>
                  <a:lnTo>
                    <a:pt x="6790" y="2658"/>
                  </a:lnTo>
                  <a:lnTo>
                    <a:pt x="6783" y="2666"/>
                  </a:lnTo>
                  <a:lnTo>
                    <a:pt x="6777" y="2675"/>
                  </a:lnTo>
                  <a:lnTo>
                    <a:pt x="6769" y="2684"/>
                  </a:lnTo>
                  <a:lnTo>
                    <a:pt x="6749" y="2704"/>
                  </a:lnTo>
                  <a:lnTo>
                    <a:pt x="6724" y="2725"/>
                  </a:lnTo>
                  <a:lnTo>
                    <a:pt x="6694" y="2747"/>
                  </a:lnTo>
                  <a:lnTo>
                    <a:pt x="6658" y="2771"/>
                  </a:lnTo>
                  <a:lnTo>
                    <a:pt x="6615" y="2797"/>
                  </a:lnTo>
                  <a:lnTo>
                    <a:pt x="6567" y="2825"/>
                  </a:lnTo>
                  <a:lnTo>
                    <a:pt x="6466" y="2848"/>
                  </a:lnTo>
                  <a:lnTo>
                    <a:pt x="6473" y="2892"/>
                  </a:lnTo>
                  <a:lnTo>
                    <a:pt x="6480" y="2936"/>
                  </a:lnTo>
                  <a:lnTo>
                    <a:pt x="6641" y="2915"/>
                  </a:lnTo>
                  <a:lnTo>
                    <a:pt x="6665" y="2918"/>
                  </a:lnTo>
                  <a:lnTo>
                    <a:pt x="6691" y="2924"/>
                  </a:lnTo>
                  <a:lnTo>
                    <a:pt x="6723" y="2931"/>
                  </a:lnTo>
                  <a:lnTo>
                    <a:pt x="6759" y="2941"/>
                  </a:lnTo>
                  <a:lnTo>
                    <a:pt x="6796" y="2953"/>
                  </a:lnTo>
                  <a:lnTo>
                    <a:pt x="6814" y="2960"/>
                  </a:lnTo>
                  <a:lnTo>
                    <a:pt x="6831" y="2968"/>
                  </a:lnTo>
                  <a:lnTo>
                    <a:pt x="6847" y="2977"/>
                  </a:lnTo>
                  <a:lnTo>
                    <a:pt x="6862" y="2985"/>
                  </a:lnTo>
                  <a:lnTo>
                    <a:pt x="6875" y="2994"/>
                  </a:lnTo>
                  <a:lnTo>
                    <a:pt x="6886" y="3005"/>
                  </a:lnTo>
                  <a:lnTo>
                    <a:pt x="6893" y="3016"/>
                  </a:lnTo>
                  <a:lnTo>
                    <a:pt x="6897" y="3022"/>
                  </a:lnTo>
                  <a:lnTo>
                    <a:pt x="6900" y="3027"/>
                  </a:lnTo>
                  <a:lnTo>
                    <a:pt x="6901" y="3034"/>
                  </a:lnTo>
                  <a:lnTo>
                    <a:pt x="6902" y="3039"/>
                  </a:lnTo>
                  <a:lnTo>
                    <a:pt x="6902" y="3046"/>
                  </a:lnTo>
                  <a:lnTo>
                    <a:pt x="6902" y="3052"/>
                  </a:lnTo>
                  <a:lnTo>
                    <a:pt x="6900" y="3059"/>
                  </a:lnTo>
                  <a:lnTo>
                    <a:pt x="6898" y="3066"/>
                  </a:lnTo>
                  <a:lnTo>
                    <a:pt x="6893" y="3073"/>
                  </a:lnTo>
                  <a:lnTo>
                    <a:pt x="6889" y="3080"/>
                  </a:lnTo>
                  <a:lnTo>
                    <a:pt x="6884" y="3088"/>
                  </a:lnTo>
                  <a:lnTo>
                    <a:pt x="6877" y="3095"/>
                  </a:lnTo>
                  <a:lnTo>
                    <a:pt x="6868" y="3103"/>
                  </a:lnTo>
                  <a:lnTo>
                    <a:pt x="6859" y="3112"/>
                  </a:lnTo>
                  <a:lnTo>
                    <a:pt x="6837" y="3128"/>
                  </a:lnTo>
                  <a:lnTo>
                    <a:pt x="6809" y="3145"/>
                  </a:lnTo>
                  <a:lnTo>
                    <a:pt x="6776" y="3164"/>
                  </a:lnTo>
                  <a:lnTo>
                    <a:pt x="6737" y="3182"/>
                  </a:lnTo>
                  <a:lnTo>
                    <a:pt x="6691" y="3202"/>
                  </a:lnTo>
                  <a:lnTo>
                    <a:pt x="6639" y="3222"/>
                  </a:lnTo>
                  <a:lnTo>
                    <a:pt x="6509" y="3233"/>
                  </a:lnTo>
                  <a:lnTo>
                    <a:pt x="6511" y="3303"/>
                  </a:lnTo>
                  <a:lnTo>
                    <a:pt x="6660" y="3311"/>
                  </a:lnTo>
                  <a:lnTo>
                    <a:pt x="6683" y="3320"/>
                  </a:lnTo>
                  <a:lnTo>
                    <a:pt x="6709" y="3330"/>
                  </a:lnTo>
                  <a:lnTo>
                    <a:pt x="6739" y="3343"/>
                  </a:lnTo>
                  <a:lnTo>
                    <a:pt x="6772" y="3359"/>
                  </a:lnTo>
                  <a:lnTo>
                    <a:pt x="6807" y="3378"/>
                  </a:lnTo>
                  <a:lnTo>
                    <a:pt x="6823" y="3388"/>
                  </a:lnTo>
                  <a:lnTo>
                    <a:pt x="6838" y="3398"/>
                  </a:lnTo>
                  <a:lnTo>
                    <a:pt x="6853" y="3409"/>
                  </a:lnTo>
                  <a:lnTo>
                    <a:pt x="6865" y="3421"/>
                  </a:lnTo>
                  <a:lnTo>
                    <a:pt x="6876" y="3433"/>
                  </a:lnTo>
                  <a:lnTo>
                    <a:pt x="6885" y="3444"/>
                  </a:lnTo>
                  <a:lnTo>
                    <a:pt x="6891" y="3457"/>
                  </a:lnTo>
                  <a:lnTo>
                    <a:pt x="6893" y="3463"/>
                  </a:lnTo>
                  <a:lnTo>
                    <a:pt x="6895" y="3469"/>
                  </a:lnTo>
                  <a:lnTo>
                    <a:pt x="6896" y="3476"/>
                  </a:lnTo>
                  <a:lnTo>
                    <a:pt x="6896" y="3481"/>
                  </a:lnTo>
                  <a:lnTo>
                    <a:pt x="6895" y="3488"/>
                  </a:lnTo>
                  <a:lnTo>
                    <a:pt x="6892" y="3495"/>
                  </a:lnTo>
                  <a:lnTo>
                    <a:pt x="6889" y="3500"/>
                  </a:lnTo>
                  <a:lnTo>
                    <a:pt x="6886" y="3507"/>
                  </a:lnTo>
                  <a:lnTo>
                    <a:pt x="6880" y="3513"/>
                  </a:lnTo>
                  <a:lnTo>
                    <a:pt x="6875" y="3520"/>
                  </a:lnTo>
                  <a:lnTo>
                    <a:pt x="6868" y="3525"/>
                  </a:lnTo>
                  <a:lnTo>
                    <a:pt x="6859" y="3532"/>
                  </a:lnTo>
                  <a:lnTo>
                    <a:pt x="6851" y="3538"/>
                  </a:lnTo>
                  <a:lnTo>
                    <a:pt x="6840" y="3544"/>
                  </a:lnTo>
                  <a:lnTo>
                    <a:pt x="6815" y="3556"/>
                  </a:lnTo>
                  <a:lnTo>
                    <a:pt x="6785" y="3568"/>
                  </a:lnTo>
                  <a:lnTo>
                    <a:pt x="6748" y="3580"/>
                  </a:lnTo>
                  <a:lnTo>
                    <a:pt x="6707" y="3591"/>
                  </a:lnTo>
                  <a:lnTo>
                    <a:pt x="6658" y="3602"/>
                  </a:lnTo>
                  <a:lnTo>
                    <a:pt x="6603" y="3613"/>
                  </a:lnTo>
                  <a:close/>
                  <a:moveTo>
                    <a:pt x="3429" y="1935"/>
                  </a:moveTo>
                  <a:lnTo>
                    <a:pt x="3429" y="1935"/>
                  </a:lnTo>
                  <a:lnTo>
                    <a:pt x="3392" y="1936"/>
                  </a:lnTo>
                  <a:lnTo>
                    <a:pt x="3355" y="1937"/>
                  </a:lnTo>
                  <a:lnTo>
                    <a:pt x="3319" y="1940"/>
                  </a:lnTo>
                  <a:lnTo>
                    <a:pt x="3283" y="1943"/>
                  </a:lnTo>
                  <a:lnTo>
                    <a:pt x="3248" y="1947"/>
                  </a:lnTo>
                  <a:lnTo>
                    <a:pt x="3211" y="1952"/>
                  </a:lnTo>
                  <a:lnTo>
                    <a:pt x="3176" y="1958"/>
                  </a:lnTo>
                  <a:lnTo>
                    <a:pt x="3142" y="1965"/>
                  </a:lnTo>
                  <a:lnTo>
                    <a:pt x="3107" y="1973"/>
                  </a:lnTo>
                  <a:lnTo>
                    <a:pt x="3073" y="1980"/>
                  </a:lnTo>
                  <a:lnTo>
                    <a:pt x="3039" y="1990"/>
                  </a:lnTo>
                  <a:lnTo>
                    <a:pt x="3006" y="2000"/>
                  </a:lnTo>
                  <a:lnTo>
                    <a:pt x="2972" y="2010"/>
                  </a:lnTo>
                  <a:lnTo>
                    <a:pt x="2940" y="2022"/>
                  </a:lnTo>
                  <a:lnTo>
                    <a:pt x="2907" y="2034"/>
                  </a:lnTo>
                  <a:lnTo>
                    <a:pt x="2875" y="2047"/>
                  </a:lnTo>
                  <a:lnTo>
                    <a:pt x="2843" y="2062"/>
                  </a:lnTo>
                  <a:lnTo>
                    <a:pt x="2811" y="2076"/>
                  </a:lnTo>
                  <a:lnTo>
                    <a:pt x="2780" y="2091"/>
                  </a:lnTo>
                  <a:lnTo>
                    <a:pt x="2751" y="2108"/>
                  </a:lnTo>
                  <a:lnTo>
                    <a:pt x="2720" y="2124"/>
                  </a:lnTo>
                  <a:lnTo>
                    <a:pt x="2691" y="2142"/>
                  </a:lnTo>
                  <a:lnTo>
                    <a:pt x="2662" y="2160"/>
                  </a:lnTo>
                  <a:lnTo>
                    <a:pt x="2633" y="2178"/>
                  </a:lnTo>
                  <a:lnTo>
                    <a:pt x="2604" y="2198"/>
                  </a:lnTo>
                  <a:lnTo>
                    <a:pt x="2577" y="2219"/>
                  </a:lnTo>
                  <a:lnTo>
                    <a:pt x="2551" y="2239"/>
                  </a:lnTo>
                  <a:lnTo>
                    <a:pt x="2523" y="2261"/>
                  </a:lnTo>
                  <a:lnTo>
                    <a:pt x="2498" y="2283"/>
                  </a:lnTo>
                  <a:lnTo>
                    <a:pt x="2471" y="2306"/>
                  </a:lnTo>
                  <a:lnTo>
                    <a:pt x="2447" y="2329"/>
                  </a:lnTo>
                  <a:lnTo>
                    <a:pt x="2422" y="2352"/>
                  </a:lnTo>
                  <a:lnTo>
                    <a:pt x="2399" y="2377"/>
                  </a:lnTo>
                  <a:lnTo>
                    <a:pt x="2376" y="2401"/>
                  </a:lnTo>
                  <a:lnTo>
                    <a:pt x="2353" y="2428"/>
                  </a:lnTo>
                  <a:lnTo>
                    <a:pt x="2331" y="2453"/>
                  </a:lnTo>
                  <a:lnTo>
                    <a:pt x="2309" y="2481"/>
                  </a:lnTo>
                  <a:lnTo>
                    <a:pt x="2289" y="2507"/>
                  </a:lnTo>
                  <a:lnTo>
                    <a:pt x="2268" y="2535"/>
                  </a:lnTo>
                  <a:lnTo>
                    <a:pt x="2248" y="2563"/>
                  </a:lnTo>
                  <a:lnTo>
                    <a:pt x="2230" y="2592"/>
                  </a:lnTo>
                  <a:lnTo>
                    <a:pt x="2212" y="2620"/>
                  </a:lnTo>
                  <a:lnTo>
                    <a:pt x="2194" y="2650"/>
                  </a:lnTo>
                  <a:lnTo>
                    <a:pt x="2178" y="2681"/>
                  </a:lnTo>
                  <a:lnTo>
                    <a:pt x="2161" y="2710"/>
                  </a:lnTo>
                  <a:lnTo>
                    <a:pt x="2146" y="2741"/>
                  </a:lnTo>
                  <a:lnTo>
                    <a:pt x="2132" y="2773"/>
                  </a:lnTo>
                  <a:lnTo>
                    <a:pt x="2117" y="2805"/>
                  </a:lnTo>
                  <a:lnTo>
                    <a:pt x="2104" y="2837"/>
                  </a:lnTo>
                  <a:lnTo>
                    <a:pt x="2092" y="2870"/>
                  </a:lnTo>
                  <a:lnTo>
                    <a:pt x="2080" y="2902"/>
                  </a:lnTo>
                  <a:lnTo>
                    <a:pt x="2070" y="2936"/>
                  </a:lnTo>
                  <a:lnTo>
                    <a:pt x="2060" y="2969"/>
                  </a:lnTo>
                  <a:lnTo>
                    <a:pt x="2050" y="3003"/>
                  </a:lnTo>
                  <a:lnTo>
                    <a:pt x="2043" y="3037"/>
                  </a:lnTo>
                  <a:lnTo>
                    <a:pt x="2035" y="3072"/>
                  </a:lnTo>
                  <a:lnTo>
                    <a:pt x="2028" y="3106"/>
                  </a:lnTo>
                  <a:lnTo>
                    <a:pt x="2022" y="3142"/>
                  </a:lnTo>
                  <a:lnTo>
                    <a:pt x="2017" y="3178"/>
                  </a:lnTo>
                  <a:lnTo>
                    <a:pt x="2013" y="3213"/>
                  </a:lnTo>
                  <a:lnTo>
                    <a:pt x="2010" y="3249"/>
                  </a:lnTo>
                  <a:lnTo>
                    <a:pt x="2007" y="3286"/>
                  </a:lnTo>
                  <a:lnTo>
                    <a:pt x="2006" y="3322"/>
                  </a:lnTo>
                  <a:lnTo>
                    <a:pt x="2005" y="3358"/>
                  </a:lnTo>
                  <a:lnTo>
                    <a:pt x="2006" y="3396"/>
                  </a:lnTo>
                  <a:lnTo>
                    <a:pt x="2007" y="3432"/>
                  </a:lnTo>
                  <a:lnTo>
                    <a:pt x="2010" y="3468"/>
                  </a:lnTo>
                  <a:lnTo>
                    <a:pt x="2013" y="3504"/>
                  </a:lnTo>
                  <a:lnTo>
                    <a:pt x="2017" y="3540"/>
                  </a:lnTo>
                  <a:lnTo>
                    <a:pt x="2022" y="3576"/>
                  </a:lnTo>
                  <a:lnTo>
                    <a:pt x="2028" y="3611"/>
                  </a:lnTo>
                  <a:lnTo>
                    <a:pt x="2035" y="3645"/>
                  </a:lnTo>
                  <a:lnTo>
                    <a:pt x="2043" y="3680"/>
                  </a:lnTo>
                  <a:lnTo>
                    <a:pt x="2050" y="3714"/>
                  </a:lnTo>
                  <a:lnTo>
                    <a:pt x="2060" y="3749"/>
                  </a:lnTo>
                  <a:lnTo>
                    <a:pt x="2070" y="3782"/>
                  </a:lnTo>
                  <a:lnTo>
                    <a:pt x="2080" y="3816"/>
                  </a:lnTo>
                  <a:lnTo>
                    <a:pt x="2092" y="3848"/>
                  </a:lnTo>
                  <a:lnTo>
                    <a:pt x="2104" y="3880"/>
                  </a:lnTo>
                  <a:lnTo>
                    <a:pt x="2117" y="3912"/>
                  </a:lnTo>
                  <a:lnTo>
                    <a:pt x="2132" y="3944"/>
                  </a:lnTo>
                  <a:lnTo>
                    <a:pt x="2146" y="3976"/>
                  </a:lnTo>
                  <a:lnTo>
                    <a:pt x="2161" y="4007"/>
                  </a:lnTo>
                  <a:lnTo>
                    <a:pt x="2178" y="4037"/>
                  </a:lnTo>
                  <a:lnTo>
                    <a:pt x="2194" y="4067"/>
                  </a:lnTo>
                  <a:lnTo>
                    <a:pt x="2212" y="4097"/>
                  </a:lnTo>
                  <a:lnTo>
                    <a:pt x="2230" y="4126"/>
                  </a:lnTo>
                  <a:lnTo>
                    <a:pt x="2248" y="4154"/>
                  </a:lnTo>
                  <a:lnTo>
                    <a:pt x="2268" y="4183"/>
                  </a:lnTo>
                  <a:lnTo>
                    <a:pt x="2289" y="4210"/>
                  </a:lnTo>
                  <a:lnTo>
                    <a:pt x="2309" y="4237"/>
                  </a:lnTo>
                  <a:lnTo>
                    <a:pt x="2331" y="4264"/>
                  </a:lnTo>
                  <a:lnTo>
                    <a:pt x="2353" y="4290"/>
                  </a:lnTo>
                  <a:lnTo>
                    <a:pt x="2376" y="4316"/>
                  </a:lnTo>
                  <a:lnTo>
                    <a:pt x="2399" y="4340"/>
                  </a:lnTo>
                  <a:lnTo>
                    <a:pt x="2422" y="4365"/>
                  </a:lnTo>
                  <a:lnTo>
                    <a:pt x="2447" y="4389"/>
                  </a:lnTo>
                  <a:lnTo>
                    <a:pt x="2471" y="4412"/>
                  </a:lnTo>
                  <a:lnTo>
                    <a:pt x="2498" y="4435"/>
                  </a:lnTo>
                  <a:lnTo>
                    <a:pt x="2523" y="4457"/>
                  </a:lnTo>
                  <a:lnTo>
                    <a:pt x="2551" y="4479"/>
                  </a:lnTo>
                  <a:lnTo>
                    <a:pt x="2577" y="4499"/>
                  </a:lnTo>
                  <a:lnTo>
                    <a:pt x="2604" y="4519"/>
                  </a:lnTo>
                  <a:lnTo>
                    <a:pt x="2633" y="4539"/>
                  </a:lnTo>
                  <a:lnTo>
                    <a:pt x="2662" y="4558"/>
                  </a:lnTo>
                  <a:lnTo>
                    <a:pt x="2691" y="4575"/>
                  </a:lnTo>
                  <a:lnTo>
                    <a:pt x="2720" y="4593"/>
                  </a:lnTo>
                  <a:lnTo>
                    <a:pt x="2751" y="4610"/>
                  </a:lnTo>
                  <a:lnTo>
                    <a:pt x="2780" y="4626"/>
                  </a:lnTo>
                  <a:lnTo>
                    <a:pt x="2811" y="4641"/>
                  </a:lnTo>
                  <a:lnTo>
                    <a:pt x="2843" y="4656"/>
                  </a:lnTo>
                  <a:lnTo>
                    <a:pt x="2875" y="4670"/>
                  </a:lnTo>
                  <a:lnTo>
                    <a:pt x="2907" y="4683"/>
                  </a:lnTo>
                  <a:lnTo>
                    <a:pt x="2940" y="4695"/>
                  </a:lnTo>
                  <a:lnTo>
                    <a:pt x="2972" y="4707"/>
                  </a:lnTo>
                  <a:lnTo>
                    <a:pt x="3006" y="4717"/>
                  </a:lnTo>
                  <a:lnTo>
                    <a:pt x="3039" y="4727"/>
                  </a:lnTo>
                  <a:lnTo>
                    <a:pt x="3073" y="4737"/>
                  </a:lnTo>
                  <a:lnTo>
                    <a:pt x="3107" y="4745"/>
                  </a:lnTo>
                  <a:lnTo>
                    <a:pt x="3142" y="4753"/>
                  </a:lnTo>
                  <a:lnTo>
                    <a:pt x="3176" y="4759"/>
                  </a:lnTo>
                  <a:lnTo>
                    <a:pt x="3211" y="4766"/>
                  </a:lnTo>
                  <a:lnTo>
                    <a:pt x="3248" y="4770"/>
                  </a:lnTo>
                  <a:lnTo>
                    <a:pt x="3283" y="4775"/>
                  </a:lnTo>
                  <a:lnTo>
                    <a:pt x="3319" y="4778"/>
                  </a:lnTo>
                  <a:lnTo>
                    <a:pt x="3355" y="4780"/>
                  </a:lnTo>
                  <a:lnTo>
                    <a:pt x="3392" y="4781"/>
                  </a:lnTo>
                  <a:lnTo>
                    <a:pt x="3429" y="4782"/>
                  </a:lnTo>
                  <a:lnTo>
                    <a:pt x="3465" y="4781"/>
                  </a:lnTo>
                  <a:lnTo>
                    <a:pt x="3502" y="4780"/>
                  </a:lnTo>
                  <a:lnTo>
                    <a:pt x="3538" y="4778"/>
                  </a:lnTo>
                  <a:lnTo>
                    <a:pt x="3574" y="4775"/>
                  </a:lnTo>
                  <a:lnTo>
                    <a:pt x="3609" y="4770"/>
                  </a:lnTo>
                  <a:lnTo>
                    <a:pt x="3646" y="4766"/>
                  </a:lnTo>
                  <a:lnTo>
                    <a:pt x="3681" y="4759"/>
                  </a:lnTo>
                  <a:lnTo>
                    <a:pt x="3715" y="4753"/>
                  </a:lnTo>
                  <a:lnTo>
                    <a:pt x="3750" y="4745"/>
                  </a:lnTo>
                  <a:lnTo>
                    <a:pt x="3784" y="4737"/>
                  </a:lnTo>
                  <a:lnTo>
                    <a:pt x="3818" y="4727"/>
                  </a:lnTo>
                  <a:lnTo>
                    <a:pt x="3851" y="4717"/>
                  </a:lnTo>
                  <a:lnTo>
                    <a:pt x="3885" y="4707"/>
                  </a:lnTo>
                  <a:lnTo>
                    <a:pt x="3917" y="4695"/>
                  </a:lnTo>
                  <a:lnTo>
                    <a:pt x="3950" y="4683"/>
                  </a:lnTo>
                  <a:lnTo>
                    <a:pt x="3982" y="4670"/>
                  </a:lnTo>
                  <a:lnTo>
                    <a:pt x="4014" y="4656"/>
                  </a:lnTo>
                  <a:lnTo>
                    <a:pt x="4046" y="4641"/>
                  </a:lnTo>
                  <a:lnTo>
                    <a:pt x="4077" y="4626"/>
                  </a:lnTo>
                  <a:lnTo>
                    <a:pt x="4106" y="4610"/>
                  </a:lnTo>
                  <a:lnTo>
                    <a:pt x="4137" y="4593"/>
                  </a:lnTo>
                  <a:lnTo>
                    <a:pt x="4167" y="4575"/>
                  </a:lnTo>
                  <a:lnTo>
                    <a:pt x="4195" y="4558"/>
                  </a:lnTo>
                  <a:lnTo>
                    <a:pt x="4224" y="4539"/>
                  </a:lnTo>
                  <a:lnTo>
                    <a:pt x="4253" y="4519"/>
                  </a:lnTo>
                  <a:lnTo>
                    <a:pt x="4280" y="4499"/>
                  </a:lnTo>
                  <a:lnTo>
                    <a:pt x="4306" y="4479"/>
                  </a:lnTo>
                  <a:lnTo>
                    <a:pt x="4334" y="4457"/>
                  </a:lnTo>
                  <a:lnTo>
                    <a:pt x="4359" y="4435"/>
                  </a:lnTo>
                  <a:lnTo>
                    <a:pt x="4386" y="4412"/>
                  </a:lnTo>
                  <a:lnTo>
                    <a:pt x="4410" y="4389"/>
                  </a:lnTo>
                  <a:lnTo>
                    <a:pt x="4435" y="4365"/>
                  </a:lnTo>
                  <a:lnTo>
                    <a:pt x="4458" y="4340"/>
                  </a:lnTo>
                  <a:lnTo>
                    <a:pt x="4481" y="4316"/>
                  </a:lnTo>
                  <a:lnTo>
                    <a:pt x="4504" y="4290"/>
                  </a:lnTo>
                  <a:lnTo>
                    <a:pt x="4526" y="4264"/>
                  </a:lnTo>
                  <a:lnTo>
                    <a:pt x="4548" y="4237"/>
                  </a:lnTo>
                  <a:lnTo>
                    <a:pt x="4568" y="4210"/>
                  </a:lnTo>
                  <a:lnTo>
                    <a:pt x="4589" y="4183"/>
                  </a:lnTo>
                  <a:lnTo>
                    <a:pt x="4609" y="4154"/>
                  </a:lnTo>
                  <a:lnTo>
                    <a:pt x="4627" y="4126"/>
                  </a:lnTo>
                  <a:lnTo>
                    <a:pt x="4645" y="4097"/>
                  </a:lnTo>
                  <a:lnTo>
                    <a:pt x="4663" y="4067"/>
                  </a:lnTo>
                  <a:lnTo>
                    <a:pt x="4679" y="4037"/>
                  </a:lnTo>
                  <a:lnTo>
                    <a:pt x="4696" y="4007"/>
                  </a:lnTo>
                  <a:lnTo>
                    <a:pt x="4711" y="3976"/>
                  </a:lnTo>
                  <a:lnTo>
                    <a:pt x="4725" y="3944"/>
                  </a:lnTo>
                  <a:lnTo>
                    <a:pt x="4740" y="3912"/>
                  </a:lnTo>
                  <a:lnTo>
                    <a:pt x="4753" y="3880"/>
                  </a:lnTo>
                  <a:lnTo>
                    <a:pt x="4765" y="3848"/>
                  </a:lnTo>
                  <a:lnTo>
                    <a:pt x="4777" y="3816"/>
                  </a:lnTo>
                  <a:lnTo>
                    <a:pt x="4787" y="3782"/>
                  </a:lnTo>
                  <a:lnTo>
                    <a:pt x="4797" y="3749"/>
                  </a:lnTo>
                  <a:lnTo>
                    <a:pt x="4807" y="3714"/>
                  </a:lnTo>
                  <a:lnTo>
                    <a:pt x="4814" y="3680"/>
                  </a:lnTo>
                  <a:lnTo>
                    <a:pt x="4822" y="3645"/>
                  </a:lnTo>
                  <a:lnTo>
                    <a:pt x="4829" y="3611"/>
                  </a:lnTo>
                  <a:lnTo>
                    <a:pt x="4835" y="3576"/>
                  </a:lnTo>
                  <a:lnTo>
                    <a:pt x="4840" y="3540"/>
                  </a:lnTo>
                  <a:lnTo>
                    <a:pt x="4844" y="3504"/>
                  </a:lnTo>
                  <a:lnTo>
                    <a:pt x="4847" y="3468"/>
                  </a:lnTo>
                  <a:lnTo>
                    <a:pt x="4850" y="3432"/>
                  </a:lnTo>
                  <a:lnTo>
                    <a:pt x="4851" y="3396"/>
                  </a:lnTo>
                  <a:lnTo>
                    <a:pt x="4852" y="3358"/>
                  </a:lnTo>
                  <a:lnTo>
                    <a:pt x="4851" y="3322"/>
                  </a:lnTo>
                  <a:lnTo>
                    <a:pt x="4850" y="3286"/>
                  </a:lnTo>
                  <a:lnTo>
                    <a:pt x="4847" y="3249"/>
                  </a:lnTo>
                  <a:lnTo>
                    <a:pt x="4844" y="3213"/>
                  </a:lnTo>
                  <a:lnTo>
                    <a:pt x="4840" y="3178"/>
                  </a:lnTo>
                  <a:lnTo>
                    <a:pt x="4835" y="3142"/>
                  </a:lnTo>
                  <a:lnTo>
                    <a:pt x="4829" y="3106"/>
                  </a:lnTo>
                  <a:lnTo>
                    <a:pt x="4822" y="3072"/>
                  </a:lnTo>
                  <a:lnTo>
                    <a:pt x="4814" y="3037"/>
                  </a:lnTo>
                  <a:lnTo>
                    <a:pt x="4807" y="3003"/>
                  </a:lnTo>
                  <a:lnTo>
                    <a:pt x="4797" y="2969"/>
                  </a:lnTo>
                  <a:lnTo>
                    <a:pt x="4787" y="2936"/>
                  </a:lnTo>
                  <a:lnTo>
                    <a:pt x="4777" y="2902"/>
                  </a:lnTo>
                  <a:lnTo>
                    <a:pt x="4765" y="2870"/>
                  </a:lnTo>
                  <a:lnTo>
                    <a:pt x="4753" y="2837"/>
                  </a:lnTo>
                  <a:lnTo>
                    <a:pt x="4740" y="2805"/>
                  </a:lnTo>
                  <a:lnTo>
                    <a:pt x="4725" y="2773"/>
                  </a:lnTo>
                  <a:lnTo>
                    <a:pt x="4711" y="2741"/>
                  </a:lnTo>
                  <a:lnTo>
                    <a:pt x="4696" y="2710"/>
                  </a:lnTo>
                  <a:lnTo>
                    <a:pt x="4679" y="2681"/>
                  </a:lnTo>
                  <a:lnTo>
                    <a:pt x="4663" y="2650"/>
                  </a:lnTo>
                  <a:lnTo>
                    <a:pt x="4645" y="2620"/>
                  </a:lnTo>
                  <a:lnTo>
                    <a:pt x="4627" y="2592"/>
                  </a:lnTo>
                  <a:lnTo>
                    <a:pt x="4609" y="2563"/>
                  </a:lnTo>
                  <a:lnTo>
                    <a:pt x="4589" y="2535"/>
                  </a:lnTo>
                  <a:lnTo>
                    <a:pt x="4568" y="2507"/>
                  </a:lnTo>
                  <a:lnTo>
                    <a:pt x="4548" y="2481"/>
                  </a:lnTo>
                  <a:lnTo>
                    <a:pt x="4526" y="2453"/>
                  </a:lnTo>
                  <a:lnTo>
                    <a:pt x="4504" y="2428"/>
                  </a:lnTo>
                  <a:lnTo>
                    <a:pt x="4481" y="2401"/>
                  </a:lnTo>
                  <a:lnTo>
                    <a:pt x="4458" y="2377"/>
                  </a:lnTo>
                  <a:lnTo>
                    <a:pt x="4435" y="2352"/>
                  </a:lnTo>
                  <a:lnTo>
                    <a:pt x="4410" y="2329"/>
                  </a:lnTo>
                  <a:lnTo>
                    <a:pt x="4386" y="2306"/>
                  </a:lnTo>
                  <a:lnTo>
                    <a:pt x="4359" y="2283"/>
                  </a:lnTo>
                  <a:lnTo>
                    <a:pt x="4334" y="2261"/>
                  </a:lnTo>
                  <a:lnTo>
                    <a:pt x="4306" y="2239"/>
                  </a:lnTo>
                  <a:lnTo>
                    <a:pt x="4280" y="2219"/>
                  </a:lnTo>
                  <a:lnTo>
                    <a:pt x="4253" y="2198"/>
                  </a:lnTo>
                  <a:lnTo>
                    <a:pt x="4224" y="2178"/>
                  </a:lnTo>
                  <a:lnTo>
                    <a:pt x="4195" y="2160"/>
                  </a:lnTo>
                  <a:lnTo>
                    <a:pt x="4167" y="2142"/>
                  </a:lnTo>
                  <a:lnTo>
                    <a:pt x="4137" y="2124"/>
                  </a:lnTo>
                  <a:lnTo>
                    <a:pt x="4106" y="2108"/>
                  </a:lnTo>
                  <a:lnTo>
                    <a:pt x="4077" y="2091"/>
                  </a:lnTo>
                  <a:lnTo>
                    <a:pt x="4046" y="2076"/>
                  </a:lnTo>
                  <a:lnTo>
                    <a:pt x="4014" y="2062"/>
                  </a:lnTo>
                  <a:lnTo>
                    <a:pt x="3982" y="2047"/>
                  </a:lnTo>
                  <a:lnTo>
                    <a:pt x="3950" y="2034"/>
                  </a:lnTo>
                  <a:lnTo>
                    <a:pt x="3917" y="2022"/>
                  </a:lnTo>
                  <a:lnTo>
                    <a:pt x="3885" y="2010"/>
                  </a:lnTo>
                  <a:lnTo>
                    <a:pt x="3851" y="2000"/>
                  </a:lnTo>
                  <a:lnTo>
                    <a:pt x="3818" y="1990"/>
                  </a:lnTo>
                  <a:lnTo>
                    <a:pt x="3784" y="1980"/>
                  </a:lnTo>
                  <a:lnTo>
                    <a:pt x="3750" y="1973"/>
                  </a:lnTo>
                  <a:lnTo>
                    <a:pt x="3715" y="1965"/>
                  </a:lnTo>
                  <a:lnTo>
                    <a:pt x="3681" y="1958"/>
                  </a:lnTo>
                  <a:lnTo>
                    <a:pt x="3646" y="1952"/>
                  </a:lnTo>
                  <a:lnTo>
                    <a:pt x="3609" y="1947"/>
                  </a:lnTo>
                  <a:lnTo>
                    <a:pt x="3574" y="1943"/>
                  </a:lnTo>
                  <a:lnTo>
                    <a:pt x="3538" y="1940"/>
                  </a:lnTo>
                  <a:lnTo>
                    <a:pt x="3502" y="1937"/>
                  </a:lnTo>
                  <a:lnTo>
                    <a:pt x="3465" y="1936"/>
                  </a:lnTo>
                  <a:lnTo>
                    <a:pt x="3429" y="1935"/>
                  </a:lnTo>
                  <a:close/>
                  <a:moveTo>
                    <a:pt x="1261" y="3310"/>
                  </a:moveTo>
                  <a:lnTo>
                    <a:pt x="1261" y="3310"/>
                  </a:lnTo>
                  <a:lnTo>
                    <a:pt x="1253" y="3310"/>
                  </a:lnTo>
                  <a:lnTo>
                    <a:pt x="1245" y="3311"/>
                  </a:lnTo>
                  <a:lnTo>
                    <a:pt x="1238" y="3313"/>
                  </a:lnTo>
                  <a:lnTo>
                    <a:pt x="1231" y="3315"/>
                  </a:lnTo>
                  <a:lnTo>
                    <a:pt x="1225" y="3319"/>
                  </a:lnTo>
                  <a:lnTo>
                    <a:pt x="1218" y="3323"/>
                  </a:lnTo>
                  <a:lnTo>
                    <a:pt x="1211" y="3327"/>
                  </a:lnTo>
                  <a:lnTo>
                    <a:pt x="1207" y="3332"/>
                  </a:lnTo>
                  <a:lnTo>
                    <a:pt x="1202" y="3337"/>
                  </a:lnTo>
                  <a:lnTo>
                    <a:pt x="1197" y="3343"/>
                  </a:lnTo>
                  <a:lnTo>
                    <a:pt x="1194" y="3349"/>
                  </a:lnTo>
                  <a:lnTo>
                    <a:pt x="1191" y="3356"/>
                  </a:lnTo>
                  <a:lnTo>
                    <a:pt x="1187" y="3364"/>
                  </a:lnTo>
                  <a:lnTo>
                    <a:pt x="1186" y="3370"/>
                  </a:lnTo>
                  <a:lnTo>
                    <a:pt x="1185" y="3378"/>
                  </a:lnTo>
                  <a:lnTo>
                    <a:pt x="1184" y="3386"/>
                  </a:lnTo>
                  <a:lnTo>
                    <a:pt x="1185" y="3393"/>
                  </a:lnTo>
                  <a:lnTo>
                    <a:pt x="1186" y="3401"/>
                  </a:lnTo>
                  <a:lnTo>
                    <a:pt x="1187" y="3409"/>
                  </a:lnTo>
                  <a:lnTo>
                    <a:pt x="1191" y="3415"/>
                  </a:lnTo>
                  <a:lnTo>
                    <a:pt x="1194" y="3423"/>
                  </a:lnTo>
                  <a:lnTo>
                    <a:pt x="1197" y="3429"/>
                  </a:lnTo>
                  <a:lnTo>
                    <a:pt x="1202" y="3435"/>
                  </a:lnTo>
                  <a:lnTo>
                    <a:pt x="1207" y="3441"/>
                  </a:lnTo>
                  <a:lnTo>
                    <a:pt x="1211" y="3445"/>
                  </a:lnTo>
                  <a:lnTo>
                    <a:pt x="1218" y="3449"/>
                  </a:lnTo>
                  <a:lnTo>
                    <a:pt x="1225" y="3454"/>
                  </a:lnTo>
                  <a:lnTo>
                    <a:pt x="1231" y="3457"/>
                  </a:lnTo>
                  <a:lnTo>
                    <a:pt x="1238" y="3459"/>
                  </a:lnTo>
                  <a:lnTo>
                    <a:pt x="1245" y="3462"/>
                  </a:lnTo>
                  <a:lnTo>
                    <a:pt x="1253" y="3463"/>
                  </a:lnTo>
                  <a:lnTo>
                    <a:pt x="1261" y="3463"/>
                  </a:lnTo>
                  <a:lnTo>
                    <a:pt x="1269" y="3463"/>
                  </a:lnTo>
                  <a:lnTo>
                    <a:pt x="1276" y="3462"/>
                  </a:lnTo>
                  <a:lnTo>
                    <a:pt x="1284" y="3459"/>
                  </a:lnTo>
                  <a:lnTo>
                    <a:pt x="1291" y="3457"/>
                  </a:lnTo>
                  <a:lnTo>
                    <a:pt x="1297" y="3454"/>
                  </a:lnTo>
                  <a:lnTo>
                    <a:pt x="1304" y="3449"/>
                  </a:lnTo>
                  <a:lnTo>
                    <a:pt x="1309" y="3445"/>
                  </a:lnTo>
                  <a:lnTo>
                    <a:pt x="1315" y="3441"/>
                  </a:lnTo>
                  <a:lnTo>
                    <a:pt x="1320" y="3435"/>
                  </a:lnTo>
                  <a:lnTo>
                    <a:pt x="1325" y="3429"/>
                  </a:lnTo>
                  <a:lnTo>
                    <a:pt x="1328" y="3423"/>
                  </a:lnTo>
                  <a:lnTo>
                    <a:pt x="1331" y="3415"/>
                  </a:lnTo>
                  <a:lnTo>
                    <a:pt x="1333" y="3409"/>
                  </a:lnTo>
                  <a:lnTo>
                    <a:pt x="1336" y="3401"/>
                  </a:lnTo>
                  <a:lnTo>
                    <a:pt x="1337" y="3393"/>
                  </a:lnTo>
                  <a:lnTo>
                    <a:pt x="1338" y="3386"/>
                  </a:lnTo>
                  <a:lnTo>
                    <a:pt x="1337" y="3378"/>
                  </a:lnTo>
                  <a:lnTo>
                    <a:pt x="1336" y="3370"/>
                  </a:lnTo>
                  <a:lnTo>
                    <a:pt x="1333" y="3364"/>
                  </a:lnTo>
                  <a:lnTo>
                    <a:pt x="1331" y="3356"/>
                  </a:lnTo>
                  <a:lnTo>
                    <a:pt x="1328" y="3349"/>
                  </a:lnTo>
                  <a:lnTo>
                    <a:pt x="1325" y="3343"/>
                  </a:lnTo>
                  <a:lnTo>
                    <a:pt x="1320" y="3337"/>
                  </a:lnTo>
                  <a:lnTo>
                    <a:pt x="1315" y="3332"/>
                  </a:lnTo>
                  <a:lnTo>
                    <a:pt x="1309" y="3327"/>
                  </a:lnTo>
                  <a:lnTo>
                    <a:pt x="1304" y="3323"/>
                  </a:lnTo>
                  <a:lnTo>
                    <a:pt x="1297" y="3319"/>
                  </a:lnTo>
                  <a:lnTo>
                    <a:pt x="1291" y="3315"/>
                  </a:lnTo>
                  <a:lnTo>
                    <a:pt x="1284" y="3313"/>
                  </a:lnTo>
                  <a:lnTo>
                    <a:pt x="1276" y="3311"/>
                  </a:lnTo>
                  <a:lnTo>
                    <a:pt x="1269" y="3310"/>
                  </a:lnTo>
                  <a:lnTo>
                    <a:pt x="1261" y="3310"/>
                  </a:lnTo>
                  <a:close/>
                  <a:moveTo>
                    <a:pt x="3442" y="1152"/>
                  </a:moveTo>
                  <a:lnTo>
                    <a:pt x="3442" y="1152"/>
                  </a:lnTo>
                  <a:lnTo>
                    <a:pt x="3435" y="1152"/>
                  </a:lnTo>
                  <a:lnTo>
                    <a:pt x="3427" y="1153"/>
                  </a:lnTo>
                  <a:lnTo>
                    <a:pt x="3419" y="1156"/>
                  </a:lnTo>
                  <a:lnTo>
                    <a:pt x="3413" y="1158"/>
                  </a:lnTo>
                  <a:lnTo>
                    <a:pt x="3406" y="1161"/>
                  </a:lnTo>
                  <a:lnTo>
                    <a:pt x="3399" y="1165"/>
                  </a:lnTo>
                  <a:lnTo>
                    <a:pt x="3394" y="1170"/>
                  </a:lnTo>
                  <a:lnTo>
                    <a:pt x="3388" y="1174"/>
                  </a:lnTo>
                  <a:lnTo>
                    <a:pt x="3383" y="1180"/>
                  </a:lnTo>
                  <a:lnTo>
                    <a:pt x="3378" y="1186"/>
                  </a:lnTo>
                  <a:lnTo>
                    <a:pt x="3375" y="1192"/>
                  </a:lnTo>
                  <a:lnTo>
                    <a:pt x="3372" y="1198"/>
                  </a:lnTo>
                  <a:lnTo>
                    <a:pt x="3370" y="1206"/>
                  </a:lnTo>
                  <a:lnTo>
                    <a:pt x="3367" y="1213"/>
                  </a:lnTo>
                  <a:lnTo>
                    <a:pt x="3366" y="1220"/>
                  </a:lnTo>
                  <a:lnTo>
                    <a:pt x="3365" y="1229"/>
                  </a:lnTo>
                  <a:lnTo>
                    <a:pt x="3366" y="1237"/>
                  </a:lnTo>
                  <a:lnTo>
                    <a:pt x="3367" y="1245"/>
                  </a:lnTo>
                  <a:lnTo>
                    <a:pt x="3370" y="1251"/>
                  </a:lnTo>
                  <a:lnTo>
                    <a:pt x="3372" y="1259"/>
                  </a:lnTo>
                  <a:lnTo>
                    <a:pt x="3375" y="1266"/>
                  </a:lnTo>
                  <a:lnTo>
                    <a:pt x="3378" y="1271"/>
                  </a:lnTo>
                  <a:lnTo>
                    <a:pt x="3383" y="1278"/>
                  </a:lnTo>
                  <a:lnTo>
                    <a:pt x="3388" y="1283"/>
                  </a:lnTo>
                  <a:lnTo>
                    <a:pt x="3394" y="1287"/>
                  </a:lnTo>
                  <a:lnTo>
                    <a:pt x="3399" y="1292"/>
                  </a:lnTo>
                  <a:lnTo>
                    <a:pt x="3406" y="1296"/>
                  </a:lnTo>
                  <a:lnTo>
                    <a:pt x="3413" y="1300"/>
                  </a:lnTo>
                  <a:lnTo>
                    <a:pt x="3419" y="1302"/>
                  </a:lnTo>
                  <a:lnTo>
                    <a:pt x="3427" y="1304"/>
                  </a:lnTo>
                  <a:lnTo>
                    <a:pt x="3435" y="1305"/>
                  </a:lnTo>
                  <a:lnTo>
                    <a:pt x="3442" y="1305"/>
                  </a:lnTo>
                  <a:lnTo>
                    <a:pt x="3450" y="1305"/>
                  </a:lnTo>
                  <a:lnTo>
                    <a:pt x="3458" y="1304"/>
                  </a:lnTo>
                  <a:lnTo>
                    <a:pt x="3465" y="1302"/>
                  </a:lnTo>
                  <a:lnTo>
                    <a:pt x="3472" y="1300"/>
                  </a:lnTo>
                  <a:lnTo>
                    <a:pt x="3478" y="1296"/>
                  </a:lnTo>
                  <a:lnTo>
                    <a:pt x="3485" y="1292"/>
                  </a:lnTo>
                  <a:lnTo>
                    <a:pt x="3491" y="1287"/>
                  </a:lnTo>
                  <a:lnTo>
                    <a:pt x="3496" y="1283"/>
                  </a:lnTo>
                  <a:lnTo>
                    <a:pt x="3502" y="1278"/>
                  </a:lnTo>
                  <a:lnTo>
                    <a:pt x="3506" y="1271"/>
                  </a:lnTo>
                  <a:lnTo>
                    <a:pt x="3509" y="1266"/>
                  </a:lnTo>
                  <a:lnTo>
                    <a:pt x="3513" y="1259"/>
                  </a:lnTo>
                  <a:lnTo>
                    <a:pt x="3516" y="1251"/>
                  </a:lnTo>
                  <a:lnTo>
                    <a:pt x="3517" y="1245"/>
                  </a:lnTo>
                  <a:lnTo>
                    <a:pt x="3518" y="1237"/>
                  </a:lnTo>
                  <a:lnTo>
                    <a:pt x="3519" y="1229"/>
                  </a:lnTo>
                  <a:lnTo>
                    <a:pt x="3518" y="1220"/>
                  </a:lnTo>
                  <a:lnTo>
                    <a:pt x="3517" y="1213"/>
                  </a:lnTo>
                  <a:lnTo>
                    <a:pt x="3516" y="1206"/>
                  </a:lnTo>
                  <a:lnTo>
                    <a:pt x="3513" y="1198"/>
                  </a:lnTo>
                  <a:lnTo>
                    <a:pt x="3509" y="1192"/>
                  </a:lnTo>
                  <a:lnTo>
                    <a:pt x="3506" y="1186"/>
                  </a:lnTo>
                  <a:lnTo>
                    <a:pt x="3502" y="1180"/>
                  </a:lnTo>
                  <a:lnTo>
                    <a:pt x="3496" y="1174"/>
                  </a:lnTo>
                  <a:lnTo>
                    <a:pt x="3491" y="1170"/>
                  </a:lnTo>
                  <a:lnTo>
                    <a:pt x="3485" y="1165"/>
                  </a:lnTo>
                  <a:lnTo>
                    <a:pt x="3478" y="1161"/>
                  </a:lnTo>
                  <a:lnTo>
                    <a:pt x="3472" y="1158"/>
                  </a:lnTo>
                  <a:lnTo>
                    <a:pt x="3465" y="1156"/>
                  </a:lnTo>
                  <a:lnTo>
                    <a:pt x="3458" y="1153"/>
                  </a:lnTo>
                  <a:lnTo>
                    <a:pt x="3450" y="1152"/>
                  </a:lnTo>
                  <a:lnTo>
                    <a:pt x="3442" y="1152"/>
                  </a:lnTo>
                  <a:close/>
                  <a:moveTo>
                    <a:pt x="3442" y="5475"/>
                  </a:moveTo>
                  <a:lnTo>
                    <a:pt x="3442" y="5475"/>
                  </a:lnTo>
                  <a:lnTo>
                    <a:pt x="3435" y="5476"/>
                  </a:lnTo>
                  <a:lnTo>
                    <a:pt x="3427" y="5477"/>
                  </a:lnTo>
                  <a:lnTo>
                    <a:pt x="3419" y="5478"/>
                  </a:lnTo>
                  <a:lnTo>
                    <a:pt x="3413" y="5482"/>
                  </a:lnTo>
                  <a:lnTo>
                    <a:pt x="3406" y="5485"/>
                  </a:lnTo>
                  <a:lnTo>
                    <a:pt x="3399" y="5488"/>
                  </a:lnTo>
                  <a:lnTo>
                    <a:pt x="3394" y="5493"/>
                  </a:lnTo>
                  <a:lnTo>
                    <a:pt x="3388" y="5498"/>
                  </a:lnTo>
                  <a:lnTo>
                    <a:pt x="3383" y="5504"/>
                  </a:lnTo>
                  <a:lnTo>
                    <a:pt x="3378" y="5509"/>
                  </a:lnTo>
                  <a:lnTo>
                    <a:pt x="3375" y="5516"/>
                  </a:lnTo>
                  <a:lnTo>
                    <a:pt x="3372" y="5522"/>
                  </a:lnTo>
                  <a:lnTo>
                    <a:pt x="3370" y="5529"/>
                  </a:lnTo>
                  <a:lnTo>
                    <a:pt x="3367" y="5537"/>
                  </a:lnTo>
                  <a:lnTo>
                    <a:pt x="3366" y="5544"/>
                  </a:lnTo>
                  <a:lnTo>
                    <a:pt x="3365" y="5552"/>
                  </a:lnTo>
                  <a:lnTo>
                    <a:pt x="3366" y="5560"/>
                  </a:lnTo>
                  <a:lnTo>
                    <a:pt x="3367" y="5567"/>
                  </a:lnTo>
                  <a:lnTo>
                    <a:pt x="3370" y="5575"/>
                  </a:lnTo>
                  <a:lnTo>
                    <a:pt x="3372" y="5582"/>
                  </a:lnTo>
                  <a:lnTo>
                    <a:pt x="3375" y="5588"/>
                  </a:lnTo>
                  <a:lnTo>
                    <a:pt x="3378" y="5595"/>
                  </a:lnTo>
                  <a:lnTo>
                    <a:pt x="3383" y="5600"/>
                  </a:lnTo>
                  <a:lnTo>
                    <a:pt x="3388" y="5606"/>
                  </a:lnTo>
                  <a:lnTo>
                    <a:pt x="3394" y="5611"/>
                  </a:lnTo>
                  <a:lnTo>
                    <a:pt x="3399" y="5616"/>
                  </a:lnTo>
                  <a:lnTo>
                    <a:pt x="3406" y="5619"/>
                  </a:lnTo>
                  <a:lnTo>
                    <a:pt x="3413" y="5622"/>
                  </a:lnTo>
                  <a:lnTo>
                    <a:pt x="3419" y="5626"/>
                  </a:lnTo>
                  <a:lnTo>
                    <a:pt x="3427" y="5627"/>
                  </a:lnTo>
                  <a:lnTo>
                    <a:pt x="3435" y="5628"/>
                  </a:lnTo>
                  <a:lnTo>
                    <a:pt x="3442" y="5629"/>
                  </a:lnTo>
                  <a:lnTo>
                    <a:pt x="3450" y="5628"/>
                  </a:lnTo>
                  <a:lnTo>
                    <a:pt x="3458" y="5627"/>
                  </a:lnTo>
                  <a:lnTo>
                    <a:pt x="3465" y="5626"/>
                  </a:lnTo>
                  <a:lnTo>
                    <a:pt x="3472" y="5622"/>
                  </a:lnTo>
                  <a:lnTo>
                    <a:pt x="3478" y="5619"/>
                  </a:lnTo>
                  <a:lnTo>
                    <a:pt x="3485" y="5616"/>
                  </a:lnTo>
                  <a:lnTo>
                    <a:pt x="3491" y="5611"/>
                  </a:lnTo>
                  <a:lnTo>
                    <a:pt x="3496" y="5606"/>
                  </a:lnTo>
                  <a:lnTo>
                    <a:pt x="3502" y="5600"/>
                  </a:lnTo>
                  <a:lnTo>
                    <a:pt x="3506" y="5595"/>
                  </a:lnTo>
                  <a:lnTo>
                    <a:pt x="3509" y="5588"/>
                  </a:lnTo>
                  <a:lnTo>
                    <a:pt x="3513" y="5582"/>
                  </a:lnTo>
                  <a:lnTo>
                    <a:pt x="3516" y="5575"/>
                  </a:lnTo>
                  <a:lnTo>
                    <a:pt x="3517" y="5567"/>
                  </a:lnTo>
                  <a:lnTo>
                    <a:pt x="3518" y="5560"/>
                  </a:lnTo>
                  <a:lnTo>
                    <a:pt x="3519" y="5552"/>
                  </a:lnTo>
                  <a:lnTo>
                    <a:pt x="3518" y="5544"/>
                  </a:lnTo>
                  <a:lnTo>
                    <a:pt x="3517" y="5537"/>
                  </a:lnTo>
                  <a:lnTo>
                    <a:pt x="3516" y="5529"/>
                  </a:lnTo>
                  <a:lnTo>
                    <a:pt x="3513" y="5522"/>
                  </a:lnTo>
                  <a:lnTo>
                    <a:pt x="3509" y="5516"/>
                  </a:lnTo>
                  <a:lnTo>
                    <a:pt x="3506" y="5509"/>
                  </a:lnTo>
                  <a:lnTo>
                    <a:pt x="3502" y="5504"/>
                  </a:lnTo>
                  <a:lnTo>
                    <a:pt x="3496" y="5498"/>
                  </a:lnTo>
                  <a:lnTo>
                    <a:pt x="3491" y="5493"/>
                  </a:lnTo>
                  <a:lnTo>
                    <a:pt x="3485" y="5488"/>
                  </a:lnTo>
                  <a:lnTo>
                    <a:pt x="3478" y="5485"/>
                  </a:lnTo>
                  <a:lnTo>
                    <a:pt x="3472" y="5482"/>
                  </a:lnTo>
                  <a:lnTo>
                    <a:pt x="3465" y="5478"/>
                  </a:lnTo>
                  <a:lnTo>
                    <a:pt x="3458" y="5477"/>
                  </a:lnTo>
                  <a:lnTo>
                    <a:pt x="3450" y="5476"/>
                  </a:lnTo>
                  <a:lnTo>
                    <a:pt x="3442" y="5475"/>
                  </a:lnTo>
                  <a:close/>
                  <a:moveTo>
                    <a:pt x="5604" y="3295"/>
                  </a:moveTo>
                  <a:lnTo>
                    <a:pt x="5604" y="3295"/>
                  </a:lnTo>
                  <a:lnTo>
                    <a:pt x="5596" y="3297"/>
                  </a:lnTo>
                  <a:lnTo>
                    <a:pt x="5588" y="3298"/>
                  </a:lnTo>
                  <a:lnTo>
                    <a:pt x="5581" y="3300"/>
                  </a:lnTo>
                  <a:lnTo>
                    <a:pt x="5574" y="3302"/>
                  </a:lnTo>
                  <a:lnTo>
                    <a:pt x="5567" y="3305"/>
                  </a:lnTo>
                  <a:lnTo>
                    <a:pt x="5561" y="3309"/>
                  </a:lnTo>
                  <a:lnTo>
                    <a:pt x="5555" y="3313"/>
                  </a:lnTo>
                  <a:lnTo>
                    <a:pt x="5550" y="3319"/>
                  </a:lnTo>
                  <a:lnTo>
                    <a:pt x="5544" y="3324"/>
                  </a:lnTo>
                  <a:lnTo>
                    <a:pt x="5540" y="3330"/>
                  </a:lnTo>
                  <a:lnTo>
                    <a:pt x="5537" y="3336"/>
                  </a:lnTo>
                  <a:lnTo>
                    <a:pt x="5533" y="3343"/>
                  </a:lnTo>
                  <a:lnTo>
                    <a:pt x="5530" y="3349"/>
                  </a:lnTo>
                  <a:lnTo>
                    <a:pt x="5529" y="3357"/>
                  </a:lnTo>
                  <a:lnTo>
                    <a:pt x="5528" y="3365"/>
                  </a:lnTo>
                  <a:lnTo>
                    <a:pt x="5527" y="3372"/>
                  </a:lnTo>
                  <a:lnTo>
                    <a:pt x="5528" y="3380"/>
                  </a:lnTo>
                  <a:lnTo>
                    <a:pt x="5529" y="3388"/>
                  </a:lnTo>
                  <a:lnTo>
                    <a:pt x="5530" y="3396"/>
                  </a:lnTo>
                  <a:lnTo>
                    <a:pt x="5533" y="3402"/>
                  </a:lnTo>
                  <a:lnTo>
                    <a:pt x="5537" y="3409"/>
                  </a:lnTo>
                  <a:lnTo>
                    <a:pt x="5540" y="3415"/>
                  </a:lnTo>
                  <a:lnTo>
                    <a:pt x="5544" y="3421"/>
                  </a:lnTo>
                  <a:lnTo>
                    <a:pt x="5550" y="3426"/>
                  </a:lnTo>
                  <a:lnTo>
                    <a:pt x="5555" y="3432"/>
                  </a:lnTo>
                  <a:lnTo>
                    <a:pt x="5561" y="3436"/>
                  </a:lnTo>
                  <a:lnTo>
                    <a:pt x="5567" y="3440"/>
                  </a:lnTo>
                  <a:lnTo>
                    <a:pt x="5574" y="3443"/>
                  </a:lnTo>
                  <a:lnTo>
                    <a:pt x="5581" y="3446"/>
                  </a:lnTo>
                  <a:lnTo>
                    <a:pt x="5588" y="3447"/>
                  </a:lnTo>
                  <a:lnTo>
                    <a:pt x="5596" y="3448"/>
                  </a:lnTo>
                  <a:lnTo>
                    <a:pt x="5604" y="3449"/>
                  </a:lnTo>
                  <a:lnTo>
                    <a:pt x="5611" y="3448"/>
                  </a:lnTo>
                  <a:lnTo>
                    <a:pt x="5619" y="3447"/>
                  </a:lnTo>
                  <a:lnTo>
                    <a:pt x="5627" y="3446"/>
                  </a:lnTo>
                  <a:lnTo>
                    <a:pt x="5633" y="3443"/>
                  </a:lnTo>
                  <a:lnTo>
                    <a:pt x="5640" y="3440"/>
                  </a:lnTo>
                  <a:lnTo>
                    <a:pt x="5647" y="3436"/>
                  </a:lnTo>
                  <a:lnTo>
                    <a:pt x="5652" y="3432"/>
                  </a:lnTo>
                  <a:lnTo>
                    <a:pt x="5658" y="3426"/>
                  </a:lnTo>
                  <a:lnTo>
                    <a:pt x="5663" y="3421"/>
                  </a:lnTo>
                  <a:lnTo>
                    <a:pt x="5668" y="3415"/>
                  </a:lnTo>
                  <a:lnTo>
                    <a:pt x="5671" y="3409"/>
                  </a:lnTo>
                  <a:lnTo>
                    <a:pt x="5674" y="3402"/>
                  </a:lnTo>
                  <a:lnTo>
                    <a:pt x="5676" y="3396"/>
                  </a:lnTo>
                  <a:lnTo>
                    <a:pt x="5679" y="3388"/>
                  </a:lnTo>
                  <a:lnTo>
                    <a:pt x="5680" y="3380"/>
                  </a:lnTo>
                  <a:lnTo>
                    <a:pt x="5681" y="3372"/>
                  </a:lnTo>
                  <a:lnTo>
                    <a:pt x="5680" y="3365"/>
                  </a:lnTo>
                  <a:lnTo>
                    <a:pt x="5679" y="3357"/>
                  </a:lnTo>
                  <a:lnTo>
                    <a:pt x="5676" y="3349"/>
                  </a:lnTo>
                  <a:lnTo>
                    <a:pt x="5674" y="3343"/>
                  </a:lnTo>
                  <a:lnTo>
                    <a:pt x="5671" y="3336"/>
                  </a:lnTo>
                  <a:lnTo>
                    <a:pt x="5668" y="3330"/>
                  </a:lnTo>
                  <a:lnTo>
                    <a:pt x="5663" y="3324"/>
                  </a:lnTo>
                  <a:lnTo>
                    <a:pt x="5658" y="3319"/>
                  </a:lnTo>
                  <a:lnTo>
                    <a:pt x="5652" y="3313"/>
                  </a:lnTo>
                  <a:lnTo>
                    <a:pt x="5647" y="3309"/>
                  </a:lnTo>
                  <a:lnTo>
                    <a:pt x="5640" y="3305"/>
                  </a:lnTo>
                  <a:lnTo>
                    <a:pt x="5633" y="3302"/>
                  </a:lnTo>
                  <a:lnTo>
                    <a:pt x="5627" y="3300"/>
                  </a:lnTo>
                  <a:lnTo>
                    <a:pt x="5619" y="3298"/>
                  </a:lnTo>
                  <a:lnTo>
                    <a:pt x="5611" y="3297"/>
                  </a:lnTo>
                  <a:lnTo>
                    <a:pt x="5604" y="3295"/>
                  </a:lnTo>
                  <a:close/>
                  <a:moveTo>
                    <a:pt x="1851" y="4867"/>
                  </a:moveTo>
                  <a:lnTo>
                    <a:pt x="1851" y="4867"/>
                  </a:lnTo>
                  <a:lnTo>
                    <a:pt x="1846" y="4872"/>
                  </a:lnTo>
                  <a:lnTo>
                    <a:pt x="1841" y="4879"/>
                  </a:lnTo>
                  <a:lnTo>
                    <a:pt x="1837" y="4886"/>
                  </a:lnTo>
                  <a:lnTo>
                    <a:pt x="1834" y="4892"/>
                  </a:lnTo>
                  <a:lnTo>
                    <a:pt x="1831" y="4899"/>
                  </a:lnTo>
                  <a:lnTo>
                    <a:pt x="1829" y="4906"/>
                  </a:lnTo>
                  <a:lnTo>
                    <a:pt x="1828" y="4913"/>
                  </a:lnTo>
                  <a:lnTo>
                    <a:pt x="1828" y="4921"/>
                  </a:lnTo>
                  <a:lnTo>
                    <a:pt x="1828" y="4928"/>
                  </a:lnTo>
                  <a:lnTo>
                    <a:pt x="1829" y="4935"/>
                  </a:lnTo>
                  <a:lnTo>
                    <a:pt x="1830" y="4943"/>
                  </a:lnTo>
                  <a:lnTo>
                    <a:pt x="1834" y="4949"/>
                  </a:lnTo>
                  <a:lnTo>
                    <a:pt x="1836" y="4956"/>
                  </a:lnTo>
                  <a:lnTo>
                    <a:pt x="1840" y="4963"/>
                  </a:lnTo>
                  <a:lnTo>
                    <a:pt x="1845" y="4969"/>
                  </a:lnTo>
                  <a:lnTo>
                    <a:pt x="1850" y="4975"/>
                  </a:lnTo>
                  <a:lnTo>
                    <a:pt x="1856" y="4980"/>
                  </a:lnTo>
                  <a:lnTo>
                    <a:pt x="1861" y="4985"/>
                  </a:lnTo>
                  <a:lnTo>
                    <a:pt x="1868" y="4989"/>
                  </a:lnTo>
                  <a:lnTo>
                    <a:pt x="1875" y="4992"/>
                  </a:lnTo>
                  <a:lnTo>
                    <a:pt x="1882" y="4994"/>
                  </a:lnTo>
                  <a:lnTo>
                    <a:pt x="1889" y="4997"/>
                  </a:lnTo>
                  <a:lnTo>
                    <a:pt x="1896" y="4998"/>
                  </a:lnTo>
                  <a:lnTo>
                    <a:pt x="1904" y="4998"/>
                  </a:lnTo>
                  <a:lnTo>
                    <a:pt x="1911" y="4998"/>
                  </a:lnTo>
                  <a:lnTo>
                    <a:pt x="1918" y="4997"/>
                  </a:lnTo>
                  <a:lnTo>
                    <a:pt x="1926" y="4996"/>
                  </a:lnTo>
                  <a:lnTo>
                    <a:pt x="1933" y="4993"/>
                  </a:lnTo>
                  <a:lnTo>
                    <a:pt x="1939" y="4990"/>
                  </a:lnTo>
                  <a:lnTo>
                    <a:pt x="1946" y="4986"/>
                  </a:lnTo>
                  <a:lnTo>
                    <a:pt x="1952" y="4981"/>
                  </a:lnTo>
                  <a:lnTo>
                    <a:pt x="1958" y="4976"/>
                  </a:lnTo>
                  <a:lnTo>
                    <a:pt x="1963" y="4970"/>
                  </a:lnTo>
                  <a:lnTo>
                    <a:pt x="1968" y="4965"/>
                  </a:lnTo>
                  <a:lnTo>
                    <a:pt x="1972" y="4958"/>
                  </a:lnTo>
                  <a:lnTo>
                    <a:pt x="1976" y="4952"/>
                  </a:lnTo>
                  <a:lnTo>
                    <a:pt x="1978" y="4944"/>
                  </a:lnTo>
                  <a:lnTo>
                    <a:pt x="1980" y="4937"/>
                  </a:lnTo>
                  <a:lnTo>
                    <a:pt x="1981" y="4930"/>
                  </a:lnTo>
                  <a:lnTo>
                    <a:pt x="1981" y="4922"/>
                  </a:lnTo>
                  <a:lnTo>
                    <a:pt x="1981" y="4915"/>
                  </a:lnTo>
                  <a:lnTo>
                    <a:pt x="1980" y="4908"/>
                  </a:lnTo>
                  <a:lnTo>
                    <a:pt x="1978" y="4901"/>
                  </a:lnTo>
                  <a:lnTo>
                    <a:pt x="1976" y="4893"/>
                  </a:lnTo>
                  <a:lnTo>
                    <a:pt x="1972" y="4887"/>
                  </a:lnTo>
                  <a:lnTo>
                    <a:pt x="1969" y="4880"/>
                  </a:lnTo>
                  <a:lnTo>
                    <a:pt x="1965" y="4873"/>
                  </a:lnTo>
                  <a:lnTo>
                    <a:pt x="1959" y="4868"/>
                  </a:lnTo>
                  <a:lnTo>
                    <a:pt x="1954" y="4862"/>
                  </a:lnTo>
                  <a:lnTo>
                    <a:pt x="1947" y="4858"/>
                  </a:lnTo>
                  <a:lnTo>
                    <a:pt x="1940" y="4854"/>
                  </a:lnTo>
                  <a:lnTo>
                    <a:pt x="1934" y="4850"/>
                  </a:lnTo>
                  <a:lnTo>
                    <a:pt x="1927" y="4848"/>
                  </a:lnTo>
                  <a:lnTo>
                    <a:pt x="1919" y="4846"/>
                  </a:lnTo>
                  <a:lnTo>
                    <a:pt x="1913" y="4845"/>
                  </a:lnTo>
                  <a:lnTo>
                    <a:pt x="1905" y="4845"/>
                  </a:lnTo>
                  <a:lnTo>
                    <a:pt x="1897" y="4845"/>
                  </a:lnTo>
                  <a:lnTo>
                    <a:pt x="1891" y="4846"/>
                  </a:lnTo>
                  <a:lnTo>
                    <a:pt x="1883" y="4848"/>
                  </a:lnTo>
                  <a:lnTo>
                    <a:pt x="1877" y="4850"/>
                  </a:lnTo>
                  <a:lnTo>
                    <a:pt x="1870" y="4854"/>
                  </a:lnTo>
                  <a:lnTo>
                    <a:pt x="1863" y="4857"/>
                  </a:lnTo>
                  <a:lnTo>
                    <a:pt x="1857" y="4861"/>
                  </a:lnTo>
                  <a:lnTo>
                    <a:pt x="1851" y="4867"/>
                  </a:lnTo>
                  <a:close/>
                  <a:moveTo>
                    <a:pt x="1851" y="1799"/>
                  </a:moveTo>
                  <a:lnTo>
                    <a:pt x="1851" y="1799"/>
                  </a:lnTo>
                  <a:lnTo>
                    <a:pt x="1846" y="1804"/>
                  </a:lnTo>
                  <a:lnTo>
                    <a:pt x="1841" y="1811"/>
                  </a:lnTo>
                  <a:lnTo>
                    <a:pt x="1837" y="1818"/>
                  </a:lnTo>
                  <a:lnTo>
                    <a:pt x="1834" y="1824"/>
                  </a:lnTo>
                  <a:lnTo>
                    <a:pt x="1831" y="1831"/>
                  </a:lnTo>
                  <a:lnTo>
                    <a:pt x="1829" y="1838"/>
                  </a:lnTo>
                  <a:lnTo>
                    <a:pt x="1828" y="1845"/>
                  </a:lnTo>
                  <a:lnTo>
                    <a:pt x="1828" y="1853"/>
                  </a:lnTo>
                  <a:lnTo>
                    <a:pt x="1828" y="1860"/>
                  </a:lnTo>
                  <a:lnTo>
                    <a:pt x="1829" y="1867"/>
                  </a:lnTo>
                  <a:lnTo>
                    <a:pt x="1830" y="1875"/>
                  </a:lnTo>
                  <a:lnTo>
                    <a:pt x="1834" y="1881"/>
                  </a:lnTo>
                  <a:lnTo>
                    <a:pt x="1836" y="1888"/>
                  </a:lnTo>
                  <a:lnTo>
                    <a:pt x="1840" y="1895"/>
                  </a:lnTo>
                  <a:lnTo>
                    <a:pt x="1845" y="1901"/>
                  </a:lnTo>
                  <a:lnTo>
                    <a:pt x="1850" y="1907"/>
                  </a:lnTo>
                  <a:lnTo>
                    <a:pt x="1856" y="1912"/>
                  </a:lnTo>
                  <a:lnTo>
                    <a:pt x="1861" y="1917"/>
                  </a:lnTo>
                  <a:lnTo>
                    <a:pt x="1868" y="1921"/>
                  </a:lnTo>
                  <a:lnTo>
                    <a:pt x="1875" y="1924"/>
                  </a:lnTo>
                  <a:lnTo>
                    <a:pt x="1882" y="1926"/>
                  </a:lnTo>
                  <a:lnTo>
                    <a:pt x="1889" y="1929"/>
                  </a:lnTo>
                  <a:lnTo>
                    <a:pt x="1896" y="1930"/>
                  </a:lnTo>
                  <a:lnTo>
                    <a:pt x="1904" y="1930"/>
                  </a:lnTo>
                  <a:lnTo>
                    <a:pt x="1911" y="1930"/>
                  </a:lnTo>
                  <a:lnTo>
                    <a:pt x="1918" y="1929"/>
                  </a:lnTo>
                  <a:lnTo>
                    <a:pt x="1926" y="1927"/>
                  </a:lnTo>
                  <a:lnTo>
                    <a:pt x="1933" y="1925"/>
                  </a:lnTo>
                  <a:lnTo>
                    <a:pt x="1939" y="1922"/>
                  </a:lnTo>
                  <a:lnTo>
                    <a:pt x="1946" y="1918"/>
                  </a:lnTo>
                  <a:lnTo>
                    <a:pt x="1952" y="1913"/>
                  </a:lnTo>
                  <a:lnTo>
                    <a:pt x="1958" y="1908"/>
                  </a:lnTo>
                  <a:lnTo>
                    <a:pt x="1963" y="1902"/>
                  </a:lnTo>
                  <a:lnTo>
                    <a:pt x="1968" y="1897"/>
                  </a:lnTo>
                  <a:lnTo>
                    <a:pt x="1972" y="1890"/>
                  </a:lnTo>
                  <a:lnTo>
                    <a:pt x="1976" y="1884"/>
                  </a:lnTo>
                  <a:lnTo>
                    <a:pt x="1978" y="1876"/>
                  </a:lnTo>
                  <a:lnTo>
                    <a:pt x="1980" y="1869"/>
                  </a:lnTo>
                  <a:lnTo>
                    <a:pt x="1981" y="1862"/>
                  </a:lnTo>
                  <a:lnTo>
                    <a:pt x="1981" y="1854"/>
                  </a:lnTo>
                  <a:lnTo>
                    <a:pt x="1981" y="1847"/>
                  </a:lnTo>
                  <a:lnTo>
                    <a:pt x="1980" y="1840"/>
                  </a:lnTo>
                  <a:lnTo>
                    <a:pt x="1978" y="1833"/>
                  </a:lnTo>
                  <a:lnTo>
                    <a:pt x="1976" y="1825"/>
                  </a:lnTo>
                  <a:lnTo>
                    <a:pt x="1972" y="1819"/>
                  </a:lnTo>
                  <a:lnTo>
                    <a:pt x="1969" y="1812"/>
                  </a:lnTo>
                  <a:lnTo>
                    <a:pt x="1965" y="1805"/>
                  </a:lnTo>
                  <a:lnTo>
                    <a:pt x="1959" y="1800"/>
                  </a:lnTo>
                  <a:lnTo>
                    <a:pt x="1954" y="1794"/>
                  </a:lnTo>
                  <a:lnTo>
                    <a:pt x="1947" y="1790"/>
                  </a:lnTo>
                  <a:lnTo>
                    <a:pt x="1940" y="1786"/>
                  </a:lnTo>
                  <a:lnTo>
                    <a:pt x="1934" y="1782"/>
                  </a:lnTo>
                  <a:lnTo>
                    <a:pt x="1927" y="1780"/>
                  </a:lnTo>
                  <a:lnTo>
                    <a:pt x="1919" y="1778"/>
                  </a:lnTo>
                  <a:lnTo>
                    <a:pt x="1913" y="1777"/>
                  </a:lnTo>
                  <a:lnTo>
                    <a:pt x="1905" y="1777"/>
                  </a:lnTo>
                  <a:lnTo>
                    <a:pt x="1897" y="1777"/>
                  </a:lnTo>
                  <a:lnTo>
                    <a:pt x="1891" y="1778"/>
                  </a:lnTo>
                  <a:lnTo>
                    <a:pt x="1883" y="1780"/>
                  </a:lnTo>
                  <a:lnTo>
                    <a:pt x="1877" y="1782"/>
                  </a:lnTo>
                  <a:lnTo>
                    <a:pt x="1870" y="1786"/>
                  </a:lnTo>
                  <a:lnTo>
                    <a:pt x="1863" y="1789"/>
                  </a:lnTo>
                  <a:lnTo>
                    <a:pt x="1857" y="1793"/>
                  </a:lnTo>
                  <a:lnTo>
                    <a:pt x="1851" y="1799"/>
                  </a:lnTo>
                  <a:close/>
                  <a:moveTo>
                    <a:pt x="4925" y="4888"/>
                  </a:moveTo>
                  <a:lnTo>
                    <a:pt x="4925" y="4888"/>
                  </a:lnTo>
                  <a:lnTo>
                    <a:pt x="4920" y="4893"/>
                  </a:lnTo>
                  <a:lnTo>
                    <a:pt x="4914" y="4900"/>
                  </a:lnTo>
                  <a:lnTo>
                    <a:pt x="4911" y="4906"/>
                  </a:lnTo>
                  <a:lnTo>
                    <a:pt x="4908" y="4913"/>
                  </a:lnTo>
                  <a:lnTo>
                    <a:pt x="4906" y="4920"/>
                  </a:lnTo>
                  <a:lnTo>
                    <a:pt x="4903" y="4927"/>
                  </a:lnTo>
                  <a:lnTo>
                    <a:pt x="4902" y="4935"/>
                  </a:lnTo>
                  <a:lnTo>
                    <a:pt x="4902" y="4942"/>
                  </a:lnTo>
                  <a:lnTo>
                    <a:pt x="4902" y="4949"/>
                  </a:lnTo>
                  <a:lnTo>
                    <a:pt x="4903" y="4957"/>
                  </a:lnTo>
                  <a:lnTo>
                    <a:pt x="4904" y="4964"/>
                  </a:lnTo>
                  <a:lnTo>
                    <a:pt x="4907" y="4971"/>
                  </a:lnTo>
                  <a:lnTo>
                    <a:pt x="4910" y="4978"/>
                  </a:lnTo>
                  <a:lnTo>
                    <a:pt x="4914" y="4985"/>
                  </a:lnTo>
                  <a:lnTo>
                    <a:pt x="4919" y="4990"/>
                  </a:lnTo>
                  <a:lnTo>
                    <a:pt x="4923" y="4997"/>
                  </a:lnTo>
                  <a:lnTo>
                    <a:pt x="4930" y="5002"/>
                  </a:lnTo>
                  <a:lnTo>
                    <a:pt x="4935" y="5007"/>
                  </a:lnTo>
                  <a:lnTo>
                    <a:pt x="4942" y="5010"/>
                  </a:lnTo>
                  <a:lnTo>
                    <a:pt x="4948" y="5013"/>
                  </a:lnTo>
                  <a:lnTo>
                    <a:pt x="4956" y="5016"/>
                  </a:lnTo>
                  <a:lnTo>
                    <a:pt x="4963" y="5018"/>
                  </a:lnTo>
                  <a:lnTo>
                    <a:pt x="4970" y="5019"/>
                  </a:lnTo>
                  <a:lnTo>
                    <a:pt x="4978" y="5020"/>
                  </a:lnTo>
                  <a:lnTo>
                    <a:pt x="4985" y="5019"/>
                  </a:lnTo>
                  <a:lnTo>
                    <a:pt x="4992" y="5019"/>
                  </a:lnTo>
                  <a:lnTo>
                    <a:pt x="4999" y="5016"/>
                  </a:lnTo>
                  <a:lnTo>
                    <a:pt x="5007" y="5014"/>
                  </a:lnTo>
                  <a:lnTo>
                    <a:pt x="5013" y="5011"/>
                  </a:lnTo>
                  <a:lnTo>
                    <a:pt x="5020" y="5008"/>
                  </a:lnTo>
                  <a:lnTo>
                    <a:pt x="5027" y="5003"/>
                  </a:lnTo>
                  <a:lnTo>
                    <a:pt x="5032" y="4998"/>
                  </a:lnTo>
                  <a:lnTo>
                    <a:pt x="5038" y="4992"/>
                  </a:lnTo>
                  <a:lnTo>
                    <a:pt x="5042" y="4986"/>
                  </a:lnTo>
                  <a:lnTo>
                    <a:pt x="5046" y="4979"/>
                  </a:lnTo>
                  <a:lnTo>
                    <a:pt x="5050" y="4972"/>
                  </a:lnTo>
                  <a:lnTo>
                    <a:pt x="5052" y="4966"/>
                  </a:lnTo>
                  <a:lnTo>
                    <a:pt x="5054" y="4958"/>
                  </a:lnTo>
                  <a:lnTo>
                    <a:pt x="5055" y="4950"/>
                  </a:lnTo>
                  <a:lnTo>
                    <a:pt x="5055" y="4944"/>
                  </a:lnTo>
                  <a:lnTo>
                    <a:pt x="5055" y="4936"/>
                  </a:lnTo>
                  <a:lnTo>
                    <a:pt x="5054" y="4928"/>
                  </a:lnTo>
                  <a:lnTo>
                    <a:pt x="5052" y="4922"/>
                  </a:lnTo>
                  <a:lnTo>
                    <a:pt x="5050" y="4915"/>
                  </a:lnTo>
                  <a:lnTo>
                    <a:pt x="5046" y="4908"/>
                  </a:lnTo>
                  <a:lnTo>
                    <a:pt x="5043" y="4901"/>
                  </a:lnTo>
                  <a:lnTo>
                    <a:pt x="5039" y="4895"/>
                  </a:lnTo>
                  <a:lnTo>
                    <a:pt x="5033" y="4889"/>
                  </a:lnTo>
                  <a:lnTo>
                    <a:pt x="5028" y="4883"/>
                  </a:lnTo>
                  <a:lnTo>
                    <a:pt x="5021" y="4879"/>
                  </a:lnTo>
                  <a:lnTo>
                    <a:pt x="5014" y="4876"/>
                  </a:lnTo>
                  <a:lnTo>
                    <a:pt x="5008" y="4872"/>
                  </a:lnTo>
                  <a:lnTo>
                    <a:pt x="5001" y="4869"/>
                  </a:lnTo>
                  <a:lnTo>
                    <a:pt x="4994" y="4868"/>
                  </a:lnTo>
                  <a:lnTo>
                    <a:pt x="4987" y="4867"/>
                  </a:lnTo>
                  <a:lnTo>
                    <a:pt x="4979" y="4866"/>
                  </a:lnTo>
                  <a:lnTo>
                    <a:pt x="4972" y="4867"/>
                  </a:lnTo>
                  <a:lnTo>
                    <a:pt x="4965" y="4868"/>
                  </a:lnTo>
                  <a:lnTo>
                    <a:pt x="4957" y="4869"/>
                  </a:lnTo>
                  <a:lnTo>
                    <a:pt x="4951" y="4871"/>
                  </a:lnTo>
                  <a:lnTo>
                    <a:pt x="4944" y="4875"/>
                  </a:lnTo>
                  <a:lnTo>
                    <a:pt x="4937" y="4878"/>
                  </a:lnTo>
                  <a:lnTo>
                    <a:pt x="4931" y="4883"/>
                  </a:lnTo>
                  <a:lnTo>
                    <a:pt x="4925" y="4888"/>
                  </a:lnTo>
                  <a:close/>
                  <a:moveTo>
                    <a:pt x="4945" y="1819"/>
                  </a:moveTo>
                  <a:lnTo>
                    <a:pt x="4945" y="1819"/>
                  </a:lnTo>
                  <a:lnTo>
                    <a:pt x="4940" y="1824"/>
                  </a:lnTo>
                  <a:lnTo>
                    <a:pt x="4935" y="1831"/>
                  </a:lnTo>
                  <a:lnTo>
                    <a:pt x="4931" y="1837"/>
                  </a:lnTo>
                  <a:lnTo>
                    <a:pt x="4928" y="1844"/>
                  </a:lnTo>
                  <a:lnTo>
                    <a:pt x="4925" y="1851"/>
                  </a:lnTo>
                  <a:lnTo>
                    <a:pt x="4923" y="1858"/>
                  </a:lnTo>
                  <a:lnTo>
                    <a:pt x="4922" y="1865"/>
                  </a:lnTo>
                  <a:lnTo>
                    <a:pt x="4922" y="1873"/>
                  </a:lnTo>
                  <a:lnTo>
                    <a:pt x="4922" y="1880"/>
                  </a:lnTo>
                  <a:lnTo>
                    <a:pt x="4923" y="1887"/>
                  </a:lnTo>
                  <a:lnTo>
                    <a:pt x="4924" y="1895"/>
                  </a:lnTo>
                  <a:lnTo>
                    <a:pt x="4928" y="1901"/>
                  </a:lnTo>
                  <a:lnTo>
                    <a:pt x="4930" y="1908"/>
                  </a:lnTo>
                  <a:lnTo>
                    <a:pt x="4934" y="1914"/>
                  </a:lnTo>
                  <a:lnTo>
                    <a:pt x="4939" y="1921"/>
                  </a:lnTo>
                  <a:lnTo>
                    <a:pt x="4944" y="1926"/>
                  </a:lnTo>
                  <a:lnTo>
                    <a:pt x="4950" y="1932"/>
                  </a:lnTo>
                  <a:lnTo>
                    <a:pt x="4956" y="1936"/>
                  </a:lnTo>
                  <a:lnTo>
                    <a:pt x="4962" y="1941"/>
                  </a:lnTo>
                  <a:lnTo>
                    <a:pt x="4969" y="1944"/>
                  </a:lnTo>
                  <a:lnTo>
                    <a:pt x="4976" y="1946"/>
                  </a:lnTo>
                  <a:lnTo>
                    <a:pt x="4983" y="1948"/>
                  </a:lnTo>
                  <a:lnTo>
                    <a:pt x="4990" y="1949"/>
                  </a:lnTo>
                  <a:lnTo>
                    <a:pt x="4998" y="1949"/>
                  </a:lnTo>
                  <a:lnTo>
                    <a:pt x="5005" y="1949"/>
                  </a:lnTo>
                  <a:lnTo>
                    <a:pt x="5012" y="1948"/>
                  </a:lnTo>
                  <a:lnTo>
                    <a:pt x="5020" y="1947"/>
                  </a:lnTo>
                  <a:lnTo>
                    <a:pt x="5027" y="1945"/>
                  </a:lnTo>
                  <a:lnTo>
                    <a:pt x="5033" y="1942"/>
                  </a:lnTo>
                  <a:lnTo>
                    <a:pt x="5040" y="1937"/>
                  </a:lnTo>
                  <a:lnTo>
                    <a:pt x="5046" y="1933"/>
                  </a:lnTo>
                  <a:lnTo>
                    <a:pt x="5052" y="1927"/>
                  </a:lnTo>
                  <a:lnTo>
                    <a:pt x="5057" y="1922"/>
                  </a:lnTo>
                  <a:lnTo>
                    <a:pt x="5062" y="1917"/>
                  </a:lnTo>
                  <a:lnTo>
                    <a:pt x="5066" y="1910"/>
                  </a:lnTo>
                  <a:lnTo>
                    <a:pt x="5069" y="1903"/>
                  </a:lnTo>
                  <a:lnTo>
                    <a:pt x="5072" y="1896"/>
                  </a:lnTo>
                  <a:lnTo>
                    <a:pt x="5074" y="1889"/>
                  </a:lnTo>
                  <a:lnTo>
                    <a:pt x="5075" y="1881"/>
                  </a:lnTo>
                  <a:lnTo>
                    <a:pt x="5075" y="1874"/>
                  </a:lnTo>
                  <a:lnTo>
                    <a:pt x="5075" y="1867"/>
                  </a:lnTo>
                  <a:lnTo>
                    <a:pt x="5074" y="1859"/>
                  </a:lnTo>
                  <a:lnTo>
                    <a:pt x="5073" y="1853"/>
                  </a:lnTo>
                  <a:lnTo>
                    <a:pt x="5069" y="1845"/>
                  </a:lnTo>
                  <a:lnTo>
                    <a:pt x="5067" y="1838"/>
                  </a:lnTo>
                  <a:lnTo>
                    <a:pt x="5063" y="1832"/>
                  </a:lnTo>
                  <a:lnTo>
                    <a:pt x="5058" y="1825"/>
                  </a:lnTo>
                  <a:lnTo>
                    <a:pt x="5053" y="1820"/>
                  </a:lnTo>
                  <a:lnTo>
                    <a:pt x="5047" y="1814"/>
                  </a:lnTo>
                  <a:lnTo>
                    <a:pt x="5041" y="1810"/>
                  </a:lnTo>
                  <a:lnTo>
                    <a:pt x="5035" y="1805"/>
                  </a:lnTo>
                  <a:lnTo>
                    <a:pt x="5028" y="1802"/>
                  </a:lnTo>
                  <a:lnTo>
                    <a:pt x="5021" y="1800"/>
                  </a:lnTo>
                  <a:lnTo>
                    <a:pt x="5014" y="1798"/>
                  </a:lnTo>
                  <a:lnTo>
                    <a:pt x="5007" y="1797"/>
                  </a:lnTo>
                  <a:lnTo>
                    <a:pt x="4999" y="1797"/>
                  </a:lnTo>
                  <a:lnTo>
                    <a:pt x="4992" y="1797"/>
                  </a:lnTo>
                  <a:lnTo>
                    <a:pt x="4985" y="1798"/>
                  </a:lnTo>
                  <a:lnTo>
                    <a:pt x="4977" y="1800"/>
                  </a:lnTo>
                  <a:lnTo>
                    <a:pt x="4970" y="1802"/>
                  </a:lnTo>
                  <a:lnTo>
                    <a:pt x="4964" y="1805"/>
                  </a:lnTo>
                  <a:lnTo>
                    <a:pt x="4957" y="1809"/>
                  </a:lnTo>
                  <a:lnTo>
                    <a:pt x="4951" y="1813"/>
                  </a:lnTo>
                  <a:lnTo>
                    <a:pt x="4945" y="1819"/>
                  </a:lnTo>
                  <a:close/>
                  <a:moveTo>
                    <a:pt x="1441" y="2474"/>
                  </a:moveTo>
                  <a:lnTo>
                    <a:pt x="1441" y="2474"/>
                  </a:lnTo>
                  <a:lnTo>
                    <a:pt x="1435" y="2474"/>
                  </a:lnTo>
                  <a:lnTo>
                    <a:pt x="1428" y="2476"/>
                  </a:lnTo>
                  <a:lnTo>
                    <a:pt x="1421" y="2480"/>
                  </a:lnTo>
                  <a:lnTo>
                    <a:pt x="1417" y="2484"/>
                  </a:lnTo>
                  <a:lnTo>
                    <a:pt x="1413" y="2489"/>
                  </a:lnTo>
                  <a:lnTo>
                    <a:pt x="1409" y="2495"/>
                  </a:lnTo>
                  <a:lnTo>
                    <a:pt x="1407" y="2502"/>
                  </a:lnTo>
                  <a:lnTo>
                    <a:pt x="1406" y="2508"/>
                  </a:lnTo>
                  <a:lnTo>
                    <a:pt x="1407" y="2516"/>
                  </a:lnTo>
                  <a:lnTo>
                    <a:pt x="1409" y="2522"/>
                  </a:lnTo>
                  <a:lnTo>
                    <a:pt x="1413" y="2528"/>
                  </a:lnTo>
                  <a:lnTo>
                    <a:pt x="1417" y="2533"/>
                  </a:lnTo>
                  <a:lnTo>
                    <a:pt x="1421" y="2537"/>
                  </a:lnTo>
                  <a:lnTo>
                    <a:pt x="1428" y="2540"/>
                  </a:lnTo>
                  <a:lnTo>
                    <a:pt x="1435" y="2542"/>
                  </a:lnTo>
                  <a:lnTo>
                    <a:pt x="1441" y="2543"/>
                  </a:lnTo>
                  <a:lnTo>
                    <a:pt x="1448" y="2542"/>
                  </a:lnTo>
                  <a:lnTo>
                    <a:pt x="1454" y="2540"/>
                  </a:lnTo>
                  <a:lnTo>
                    <a:pt x="1460" y="2537"/>
                  </a:lnTo>
                  <a:lnTo>
                    <a:pt x="1465" y="2533"/>
                  </a:lnTo>
                  <a:lnTo>
                    <a:pt x="1470" y="2528"/>
                  </a:lnTo>
                  <a:lnTo>
                    <a:pt x="1473" y="2522"/>
                  </a:lnTo>
                  <a:lnTo>
                    <a:pt x="1475" y="2516"/>
                  </a:lnTo>
                  <a:lnTo>
                    <a:pt x="1475" y="2508"/>
                  </a:lnTo>
                  <a:lnTo>
                    <a:pt x="1475" y="2502"/>
                  </a:lnTo>
                  <a:lnTo>
                    <a:pt x="1473" y="2495"/>
                  </a:lnTo>
                  <a:lnTo>
                    <a:pt x="1470" y="2489"/>
                  </a:lnTo>
                  <a:lnTo>
                    <a:pt x="1465" y="2484"/>
                  </a:lnTo>
                  <a:lnTo>
                    <a:pt x="1460" y="2480"/>
                  </a:lnTo>
                  <a:lnTo>
                    <a:pt x="1454" y="2476"/>
                  </a:lnTo>
                  <a:lnTo>
                    <a:pt x="1448" y="2474"/>
                  </a:lnTo>
                  <a:lnTo>
                    <a:pt x="1441" y="2474"/>
                  </a:lnTo>
                  <a:close/>
                  <a:moveTo>
                    <a:pt x="1475" y="4283"/>
                  </a:moveTo>
                  <a:lnTo>
                    <a:pt x="1475" y="4283"/>
                  </a:lnTo>
                  <a:lnTo>
                    <a:pt x="1469" y="4284"/>
                  </a:lnTo>
                  <a:lnTo>
                    <a:pt x="1462" y="4286"/>
                  </a:lnTo>
                  <a:lnTo>
                    <a:pt x="1457" y="4290"/>
                  </a:lnTo>
                  <a:lnTo>
                    <a:pt x="1451" y="4294"/>
                  </a:lnTo>
                  <a:lnTo>
                    <a:pt x="1447" y="4298"/>
                  </a:lnTo>
                  <a:lnTo>
                    <a:pt x="1443" y="4305"/>
                  </a:lnTo>
                  <a:lnTo>
                    <a:pt x="1442" y="4312"/>
                  </a:lnTo>
                  <a:lnTo>
                    <a:pt x="1441" y="4318"/>
                  </a:lnTo>
                  <a:lnTo>
                    <a:pt x="1442" y="4325"/>
                  </a:lnTo>
                  <a:lnTo>
                    <a:pt x="1443" y="4331"/>
                  </a:lnTo>
                  <a:lnTo>
                    <a:pt x="1447" y="4338"/>
                  </a:lnTo>
                  <a:lnTo>
                    <a:pt x="1451" y="4342"/>
                  </a:lnTo>
                  <a:lnTo>
                    <a:pt x="1457" y="4347"/>
                  </a:lnTo>
                  <a:lnTo>
                    <a:pt x="1462" y="4350"/>
                  </a:lnTo>
                  <a:lnTo>
                    <a:pt x="1469" y="4352"/>
                  </a:lnTo>
                  <a:lnTo>
                    <a:pt x="1475" y="4352"/>
                  </a:lnTo>
                  <a:lnTo>
                    <a:pt x="1483" y="4352"/>
                  </a:lnTo>
                  <a:lnTo>
                    <a:pt x="1490" y="4350"/>
                  </a:lnTo>
                  <a:lnTo>
                    <a:pt x="1495" y="4347"/>
                  </a:lnTo>
                  <a:lnTo>
                    <a:pt x="1501" y="4342"/>
                  </a:lnTo>
                  <a:lnTo>
                    <a:pt x="1504" y="4338"/>
                  </a:lnTo>
                  <a:lnTo>
                    <a:pt x="1507" y="4331"/>
                  </a:lnTo>
                  <a:lnTo>
                    <a:pt x="1509" y="4325"/>
                  </a:lnTo>
                  <a:lnTo>
                    <a:pt x="1510" y="4318"/>
                  </a:lnTo>
                  <a:lnTo>
                    <a:pt x="1509" y="4312"/>
                  </a:lnTo>
                  <a:lnTo>
                    <a:pt x="1507" y="4305"/>
                  </a:lnTo>
                  <a:lnTo>
                    <a:pt x="1504" y="4298"/>
                  </a:lnTo>
                  <a:lnTo>
                    <a:pt x="1501" y="4294"/>
                  </a:lnTo>
                  <a:lnTo>
                    <a:pt x="1495" y="4290"/>
                  </a:lnTo>
                  <a:lnTo>
                    <a:pt x="1490" y="4286"/>
                  </a:lnTo>
                  <a:lnTo>
                    <a:pt x="1483" y="4284"/>
                  </a:lnTo>
                  <a:lnTo>
                    <a:pt x="1475" y="4283"/>
                  </a:lnTo>
                  <a:close/>
                  <a:moveTo>
                    <a:pt x="5458" y="2552"/>
                  </a:moveTo>
                  <a:lnTo>
                    <a:pt x="5458" y="2552"/>
                  </a:lnTo>
                  <a:lnTo>
                    <a:pt x="5451" y="2553"/>
                  </a:lnTo>
                  <a:lnTo>
                    <a:pt x="5444" y="2555"/>
                  </a:lnTo>
                  <a:lnTo>
                    <a:pt x="5439" y="2558"/>
                  </a:lnTo>
                  <a:lnTo>
                    <a:pt x="5433" y="2562"/>
                  </a:lnTo>
                  <a:lnTo>
                    <a:pt x="5429" y="2568"/>
                  </a:lnTo>
                  <a:lnTo>
                    <a:pt x="5426" y="2573"/>
                  </a:lnTo>
                  <a:lnTo>
                    <a:pt x="5423" y="2580"/>
                  </a:lnTo>
                  <a:lnTo>
                    <a:pt x="5423" y="2586"/>
                  </a:lnTo>
                  <a:lnTo>
                    <a:pt x="5423" y="2594"/>
                  </a:lnTo>
                  <a:lnTo>
                    <a:pt x="5426" y="2600"/>
                  </a:lnTo>
                  <a:lnTo>
                    <a:pt x="5429" y="2606"/>
                  </a:lnTo>
                  <a:lnTo>
                    <a:pt x="5433" y="2611"/>
                  </a:lnTo>
                  <a:lnTo>
                    <a:pt x="5439" y="2616"/>
                  </a:lnTo>
                  <a:lnTo>
                    <a:pt x="5444" y="2618"/>
                  </a:lnTo>
                  <a:lnTo>
                    <a:pt x="5451" y="2620"/>
                  </a:lnTo>
                  <a:lnTo>
                    <a:pt x="5458" y="2621"/>
                  </a:lnTo>
                  <a:lnTo>
                    <a:pt x="5465" y="2620"/>
                  </a:lnTo>
                  <a:lnTo>
                    <a:pt x="5472" y="2618"/>
                  </a:lnTo>
                  <a:lnTo>
                    <a:pt x="5477" y="2616"/>
                  </a:lnTo>
                  <a:lnTo>
                    <a:pt x="5483" y="2611"/>
                  </a:lnTo>
                  <a:lnTo>
                    <a:pt x="5486" y="2606"/>
                  </a:lnTo>
                  <a:lnTo>
                    <a:pt x="5489" y="2600"/>
                  </a:lnTo>
                  <a:lnTo>
                    <a:pt x="5492" y="2594"/>
                  </a:lnTo>
                  <a:lnTo>
                    <a:pt x="5493" y="2586"/>
                  </a:lnTo>
                  <a:lnTo>
                    <a:pt x="5492" y="2580"/>
                  </a:lnTo>
                  <a:lnTo>
                    <a:pt x="5489" y="2573"/>
                  </a:lnTo>
                  <a:lnTo>
                    <a:pt x="5486" y="2568"/>
                  </a:lnTo>
                  <a:lnTo>
                    <a:pt x="5483" y="2562"/>
                  </a:lnTo>
                  <a:lnTo>
                    <a:pt x="5477" y="2558"/>
                  </a:lnTo>
                  <a:lnTo>
                    <a:pt x="5472" y="2555"/>
                  </a:lnTo>
                  <a:lnTo>
                    <a:pt x="5465" y="2553"/>
                  </a:lnTo>
                  <a:lnTo>
                    <a:pt x="5458" y="2552"/>
                  </a:lnTo>
                  <a:close/>
                  <a:moveTo>
                    <a:pt x="2552" y="5353"/>
                  </a:moveTo>
                  <a:lnTo>
                    <a:pt x="2552" y="5353"/>
                  </a:lnTo>
                  <a:lnTo>
                    <a:pt x="2552" y="5361"/>
                  </a:lnTo>
                  <a:lnTo>
                    <a:pt x="2554" y="5366"/>
                  </a:lnTo>
                  <a:lnTo>
                    <a:pt x="2557" y="5373"/>
                  </a:lnTo>
                  <a:lnTo>
                    <a:pt x="2562" y="5377"/>
                  </a:lnTo>
                  <a:lnTo>
                    <a:pt x="2567" y="5382"/>
                  </a:lnTo>
                  <a:lnTo>
                    <a:pt x="2573" y="5385"/>
                  </a:lnTo>
                  <a:lnTo>
                    <a:pt x="2579" y="5387"/>
                  </a:lnTo>
                  <a:lnTo>
                    <a:pt x="2586" y="5388"/>
                  </a:lnTo>
                  <a:lnTo>
                    <a:pt x="2593" y="5387"/>
                  </a:lnTo>
                  <a:lnTo>
                    <a:pt x="2600" y="5385"/>
                  </a:lnTo>
                  <a:lnTo>
                    <a:pt x="2606" y="5382"/>
                  </a:lnTo>
                  <a:lnTo>
                    <a:pt x="2611" y="5377"/>
                  </a:lnTo>
                  <a:lnTo>
                    <a:pt x="2614" y="5373"/>
                  </a:lnTo>
                  <a:lnTo>
                    <a:pt x="2618" y="5366"/>
                  </a:lnTo>
                  <a:lnTo>
                    <a:pt x="2620" y="5361"/>
                  </a:lnTo>
                  <a:lnTo>
                    <a:pt x="2621" y="5353"/>
                  </a:lnTo>
                  <a:lnTo>
                    <a:pt x="2620" y="5346"/>
                  </a:lnTo>
                  <a:lnTo>
                    <a:pt x="2618" y="5340"/>
                  </a:lnTo>
                  <a:lnTo>
                    <a:pt x="2614" y="5334"/>
                  </a:lnTo>
                  <a:lnTo>
                    <a:pt x="2611" y="5329"/>
                  </a:lnTo>
                  <a:lnTo>
                    <a:pt x="2606" y="5324"/>
                  </a:lnTo>
                  <a:lnTo>
                    <a:pt x="2600" y="5321"/>
                  </a:lnTo>
                  <a:lnTo>
                    <a:pt x="2593" y="5319"/>
                  </a:lnTo>
                  <a:lnTo>
                    <a:pt x="2586" y="5319"/>
                  </a:lnTo>
                  <a:lnTo>
                    <a:pt x="2579" y="5319"/>
                  </a:lnTo>
                  <a:lnTo>
                    <a:pt x="2573" y="5321"/>
                  </a:lnTo>
                  <a:lnTo>
                    <a:pt x="2567" y="5324"/>
                  </a:lnTo>
                  <a:lnTo>
                    <a:pt x="2562" y="5329"/>
                  </a:lnTo>
                  <a:lnTo>
                    <a:pt x="2557" y="5334"/>
                  </a:lnTo>
                  <a:lnTo>
                    <a:pt x="2554" y="5340"/>
                  </a:lnTo>
                  <a:lnTo>
                    <a:pt x="2552" y="5346"/>
                  </a:lnTo>
                  <a:lnTo>
                    <a:pt x="2552" y="5353"/>
                  </a:lnTo>
                  <a:close/>
                  <a:moveTo>
                    <a:pt x="4266" y="5353"/>
                  </a:moveTo>
                  <a:lnTo>
                    <a:pt x="4266" y="5353"/>
                  </a:lnTo>
                  <a:lnTo>
                    <a:pt x="4267" y="5361"/>
                  </a:lnTo>
                  <a:lnTo>
                    <a:pt x="4269" y="5366"/>
                  </a:lnTo>
                  <a:lnTo>
                    <a:pt x="4271" y="5373"/>
                  </a:lnTo>
                  <a:lnTo>
                    <a:pt x="4276" y="5377"/>
                  </a:lnTo>
                  <a:lnTo>
                    <a:pt x="4281" y="5382"/>
                  </a:lnTo>
                  <a:lnTo>
                    <a:pt x="4287" y="5385"/>
                  </a:lnTo>
                  <a:lnTo>
                    <a:pt x="4293" y="5387"/>
                  </a:lnTo>
                  <a:lnTo>
                    <a:pt x="4301" y="5388"/>
                  </a:lnTo>
                  <a:lnTo>
                    <a:pt x="4307" y="5387"/>
                  </a:lnTo>
                  <a:lnTo>
                    <a:pt x="4314" y="5385"/>
                  </a:lnTo>
                  <a:lnTo>
                    <a:pt x="4320" y="5382"/>
                  </a:lnTo>
                  <a:lnTo>
                    <a:pt x="4325" y="5377"/>
                  </a:lnTo>
                  <a:lnTo>
                    <a:pt x="4329" y="5373"/>
                  </a:lnTo>
                  <a:lnTo>
                    <a:pt x="4332" y="5366"/>
                  </a:lnTo>
                  <a:lnTo>
                    <a:pt x="4334" y="5361"/>
                  </a:lnTo>
                  <a:lnTo>
                    <a:pt x="4335" y="5353"/>
                  </a:lnTo>
                  <a:lnTo>
                    <a:pt x="4334" y="5346"/>
                  </a:lnTo>
                  <a:lnTo>
                    <a:pt x="4332" y="5340"/>
                  </a:lnTo>
                  <a:lnTo>
                    <a:pt x="4329" y="5334"/>
                  </a:lnTo>
                  <a:lnTo>
                    <a:pt x="4325" y="5329"/>
                  </a:lnTo>
                  <a:lnTo>
                    <a:pt x="4320" y="5324"/>
                  </a:lnTo>
                  <a:lnTo>
                    <a:pt x="4314" y="5321"/>
                  </a:lnTo>
                  <a:lnTo>
                    <a:pt x="4307" y="5319"/>
                  </a:lnTo>
                  <a:lnTo>
                    <a:pt x="4301" y="5319"/>
                  </a:lnTo>
                  <a:lnTo>
                    <a:pt x="4293" y="5319"/>
                  </a:lnTo>
                  <a:lnTo>
                    <a:pt x="4287" y="5321"/>
                  </a:lnTo>
                  <a:lnTo>
                    <a:pt x="4281" y="5324"/>
                  </a:lnTo>
                  <a:lnTo>
                    <a:pt x="4276" y="5329"/>
                  </a:lnTo>
                  <a:lnTo>
                    <a:pt x="4271" y="5334"/>
                  </a:lnTo>
                  <a:lnTo>
                    <a:pt x="4269" y="5340"/>
                  </a:lnTo>
                  <a:lnTo>
                    <a:pt x="4267" y="5346"/>
                  </a:lnTo>
                  <a:lnTo>
                    <a:pt x="4266" y="5353"/>
                  </a:lnTo>
                  <a:close/>
                  <a:moveTo>
                    <a:pt x="2586" y="1340"/>
                  </a:moveTo>
                  <a:lnTo>
                    <a:pt x="2586" y="1340"/>
                  </a:lnTo>
                  <a:lnTo>
                    <a:pt x="2587" y="1347"/>
                  </a:lnTo>
                  <a:lnTo>
                    <a:pt x="2589" y="1353"/>
                  </a:lnTo>
                  <a:lnTo>
                    <a:pt x="2592" y="1359"/>
                  </a:lnTo>
                  <a:lnTo>
                    <a:pt x="2596" y="1364"/>
                  </a:lnTo>
                  <a:lnTo>
                    <a:pt x="2601" y="1369"/>
                  </a:lnTo>
                  <a:lnTo>
                    <a:pt x="2607" y="1372"/>
                  </a:lnTo>
                  <a:lnTo>
                    <a:pt x="2613" y="1373"/>
                  </a:lnTo>
                  <a:lnTo>
                    <a:pt x="2621" y="1374"/>
                  </a:lnTo>
                  <a:lnTo>
                    <a:pt x="2628" y="1373"/>
                  </a:lnTo>
                  <a:lnTo>
                    <a:pt x="2634" y="1372"/>
                  </a:lnTo>
                  <a:lnTo>
                    <a:pt x="2640" y="1369"/>
                  </a:lnTo>
                  <a:lnTo>
                    <a:pt x="2645" y="1364"/>
                  </a:lnTo>
                  <a:lnTo>
                    <a:pt x="2649" y="1359"/>
                  </a:lnTo>
                  <a:lnTo>
                    <a:pt x="2653" y="1353"/>
                  </a:lnTo>
                  <a:lnTo>
                    <a:pt x="2655" y="1347"/>
                  </a:lnTo>
                  <a:lnTo>
                    <a:pt x="2655" y="1340"/>
                  </a:lnTo>
                  <a:lnTo>
                    <a:pt x="2655" y="1333"/>
                  </a:lnTo>
                  <a:lnTo>
                    <a:pt x="2653" y="1326"/>
                  </a:lnTo>
                  <a:lnTo>
                    <a:pt x="2649" y="1320"/>
                  </a:lnTo>
                  <a:lnTo>
                    <a:pt x="2645" y="1315"/>
                  </a:lnTo>
                  <a:lnTo>
                    <a:pt x="2640" y="1312"/>
                  </a:lnTo>
                  <a:lnTo>
                    <a:pt x="2634" y="1308"/>
                  </a:lnTo>
                  <a:lnTo>
                    <a:pt x="2628" y="1306"/>
                  </a:lnTo>
                  <a:lnTo>
                    <a:pt x="2621" y="1305"/>
                  </a:lnTo>
                  <a:lnTo>
                    <a:pt x="2613" y="1306"/>
                  </a:lnTo>
                  <a:lnTo>
                    <a:pt x="2607" y="1308"/>
                  </a:lnTo>
                  <a:lnTo>
                    <a:pt x="2601" y="1312"/>
                  </a:lnTo>
                  <a:lnTo>
                    <a:pt x="2596" y="1315"/>
                  </a:lnTo>
                  <a:lnTo>
                    <a:pt x="2592" y="1320"/>
                  </a:lnTo>
                  <a:lnTo>
                    <a:pt x="2589" y="1326"/>
                  </a:lnTo>
                  <a:lnTo>
                    <a:pt x="2587" y="1333"/>
                  </a:lnTo>
                  <a:lnTo>
                    <a:pt x="2586" y="1340"/>
                  </a:lnTo>
                  <a:close/>
                  <a:moveTo>
                    <a:pt x="4369" y="1439"/>
                  </a:moveTo>
                  <a:lnTo>
                    <a:pt x="4369" y="1439"/>
                  </a:lnTo>
                  <a:lnTo>
                    <a:pt x="4370" y="1446"/>
                  </a:lnTo>
                  <a:lnTo>
                    <a:pt x="4372" y="1452"/>
                  </a:lnTo>
                  <a:lnTo>
                    <a:pt x="4376" y="1458"/>
                  </a:lnTo>
                  <a:lnTo>
                    <a:pt x="4380" y="1463"/>
                  </a:lnTo>
                  <a:lnTo>
                    <a:pt x="4384" y="1468"/>
                  </a:lnTo>
                  <a:lnTo>
                    <a:pt x="4391" y="1471"/>
                  </a:lnTo>
                  <a:lnTo>
                    <a:pt x="4398" y="1473"/>
                  </a:lnTo>
                  <a:lnTo>
                    <a:pt x="4404" y="1473"/>
                  </a:lnTo>
                  <a:lnTo>
                    <a:pt x="4411" y="1473"/>
                  </a:lnTo>
                  <a:lnTo>
                    <a:pt x="4417" y="1471"/>
                  </a:lnTo>
                  <a:lnTo>
                    <a:pt x="4423" y="1468"/>
                  </a:lnTo>
                  <a:lnTo>
                    <a:pt x="4428" y="1463"/>
                  </a:lnTo>
                  <a:lnTo>
                    <a:pt x="4433" y="1458"/>
                  </a:lnTo>
                  <a:lnTo>
                    <a:pt x="4436" y="1452"/>
                  </a:lnTo>
                  <a:lnTo>
                    <a:pt x="4438" y="1446"/>
                  </a:lnTo>
                  <a:lnTo>
                    <a:pt x="4438" y="1439"/>
                  </a:lnTo>
                  <a:lnTo>
                    <a:pt x="4438" y="1432"/>
                  </a:lnTo>
                  <a:lnTo>
                    <a:pt x="4436" y="1426"/>
                  </a:lnTo>
                  <a:lnTo>
                    <a:pt x="4433" y="1419"/>
                  </a:lnTo>
                  <a:lnTo>
                    <a:pt x="4428" y="1415"/>
                  </a:lnTo>
                  <a:lnTo>
                    <a:pt x="4423" y="1411"/>
                  </a:lnTo>
                  <a:lnTo>
                    <a:pt x="4417" y="1407"/>
                  </a:lnTo>
                  <a:lnTo>
                    <a:pt x="4411" y="1405"/>
                  </a:lnTo>
                  <a:lnTo>
                    <a:pt x="4404" y="1404"/>
                  </a:lnTo>
                  <a:lnTo>
                    <a:pt x="4398" y="1405"/>
                  </a:lnTo>
                  <a:lnTo>
                    <a:pt x="4391" y="1407"/>
                  </a:lnTo>
                  <a:lnTo>
                    <a:pt x="4384" y="1411"/>
                  </a:lnTo>
                  <a:lnTo>
                    <a:pt x="4380" y="1415"/>
                  </a:lnTo>
                  <a:lnTo>
                    <a:pt x="4376" y="1419"/>
                  </a:lnTo>
                  <a:lnTo>
                    <a:pt x="4372" y="1426"/>
                  </a:lnTo>
                  <a:lnTo>
                    <a:pt x="4370" y="1432"/>
                  </a:lnTo>
                  <a:lnTo>
                    <a:pt x="4369" y="1439"/>
                  </a:lnTo>
                  <a:close/>
                  <a:moveTo>
                    <a:pt x="5423" y="4215"/>
                  </a:moveTo>
                  <a:lnTo>
                    <a:pt x="5423" y="4215"/>
                  </a:lnTo>
                  <a:lnTo>
                    <a:pt x="5417" y="4215"/>
                  </a:lnTo>
                  <a:lnTo>
                    <a:pt x="5410" y="4217"/>
                  </a:lnTo>
                  <a:lnTo>
                    <a:pt x="5404" y="4220"/>
                  </a:lnTo>
                  <a:lnTo>
                    <a:pt x="5399" y="4225"/>
                  </a:lnTo>
                  <a:lnTo>
                    <a:pt x="5395" y="4229"/>
                  </a:lnTo>
                  <a:lnTo>
                    <a:pt x="5392" y="4236"/>
                  </a:lnTo>
                  <a:lnTo>
                    <a:pt x="5389" y="4242"/>
                  </a:lnTo>
                  <a:lnTo>
                    <a:pt x="5388" y="4249"/>
                  </a:lnTo>
                  <a:lnTo>
                    <a:pt x="5389" y="4255"/>
                  </a:lnTo>
                  <a:lnTo>
                    <a:pt x="5392" y="4262"/>
                  </a:lnTo>
                  <a:lnTo>
                    <a:pt x="5395" y="4269"/>
                  </a:lnTo>
                  <a:lnTo>
                    <a:pt x="5399" y="4273"/>
                  </a:lnTo>
                  <a:lnTo>
                    <a:pt x="5404" y="4277"/>
                  </a:lnTo>
                  <a:lnTo>
                    <a:pt x="5410" y="4281"/>
                  </a:lnTo>
                  <a:lnTo>
                    <a:pt x="5417" y="4283"/>
                  </a:lnTo>
                  <a:lnTo>
                    <a:pt x="5423" y="4283"/>
                  </a:lnTo>
                  <a:lnTo>
                    <a:pt x="5430" y="4283"/>
                  </a:lnTo>
                  <a:lnTo>
                    <a:pt x="5437" y="4281"/>
                  </a:lnTo>
                  <a:lnTo>
                    <a:pt x="5442" y="4277"/>
                  </a:lnTo>
                  <a:lnTo>
                    <a:pt x="5448" y="4273"/>
                  </a:lnTo>
                  <a:lnTo>
                    <a:pt x="5452" y="4269"/>
                  </a:lnTo>
                  <a:lnTo>
                    <a:pt x="5455" y="4262"/>
                  </a:lnTo>
                  <a:lnTo>
                    <a:pt x="5458" y="4255"/>
                  </a:lnTo>
                  <a:lnTo>
                    <a:pt x="5458" y="4249"/>
                  </a:lnTo>
                  <a:lnTo>
                    <a:pt x="5458" y="4242"/>
                  </a:lnTo>
                  <a:lnTo>
                    <a:pt x="5455" y="4236"/>
                  </a:lnTo>
                  <a:lnTo>
                    <a:pt x="5452" y="4229"/>
                  </a:lnTo>
                  <a:lnTo>
                    <a:pt x="5448" y="4225"/>
                  </a:lnTo>
                  <a:lnTo>
                    <a:pt x="5442" y="4220"/>
                  </a:lnTo>
                  <a:lnTo>
                    <a:pt x="5437" y="4217"/>
                  </a:lnTo>
                  <a:lnTo>
                    <a:pt x="5430" y="4215"/>
                  </a:lnTo>
                  <a:lnTo>
                    <a:pt x="5423" y="4215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path path="rect">
                <a:fillToRect l="50000" t="50000" r="50000" b="50000"/>
              </a:path>
            </a:gradFill>
            <a:ln w="14288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eaLnBrk="1" hangingPunct="1"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222" name="Freeform 6"/>
            <p:cNvSpPr>
              <a:spLocks noEditPoints="1"/>
            </p:cNvSpPr>
            <p:nvPr/>
          </p:nvSpPr>
          <p:spPr bwMode="auto">
            <a:xfrm>
              <a:off x="2124" y="1346"/>
              <a:ext cx="1666" cy="1667"/>
            </a:xfrm>
            <a:custGeom>
              <a:avLst/>
              <a:gdLst>
                <a:gd name="T0" fmla="*/ 1524 w 3332"/>
                <a:gd name="T1" fmla="*/ 1299 h 3333"/>
                <a:gd name="T2" fmla="*/ 1119 w 3332"/>
                <a:gd name="T3" fmla="*/ 1616 h 3333"/>
                <a:gd name="T4" fmla="*/ 605 w 3332"/>
                <a:gd name="T5" fmla="*/ 1635 h 3333"/>
                <a:gd name="T6" fmla="*/ 178 w 3332"/>
                <a:gd name="T7" fmla="*/ 1348 h 3333"/>
                <a:gd name="T8" fmla="*/ 0 w 3332"/>
                <a:gd name="T9" fmla="*/ 855 h 3333"/>
                <a:gd name="T10" fmla="*/ 142 w 3332"/>
                <a:gd name="T11" fmla="*/ 367 h 3333"/>
                <a:gd name="T12" fmla="*/ 547 w 3332"/>
                <a:gd name="T13" fmla="*/ 51 h 3333"/>
                <a:gd name="T14" fmla="*/ 1061 w 3332"/>
                <a:gd name="T15" fmla="*/ 31 h 3333"/>
                <a:gd name="T16" fmla="*/ 1488 w 3332"/>
                <a:gd name="T17" fmla="*/ 319 h 3333"/>
                <a:gd name="T18" fmla="*/ 1666 w 3332"/>
                <a:gd name="T19" fmla="*/ 812 h 3333"/>
                <a:gd name="T20" fmla="*/ 1522 w 3332"/>
                <a:gd name="T21" fmla="*/ 741 h 3333"/>
                <a:gd name="T22" fmla="*/ 1507 w 3332"/>
                <a:gd name="T23" fmla="*/ 658 h 3333"/>
                <a:gd name="T24" fmla="*/ 1482 w 3332"/>
                <a:gd name="T25" fmla="*/ 574 h 3333"/>
                <a:gd name="T26" fmla="*/ 1440 w 3332"/>
                <a:gd name="T27" fmla="*/ 500 h 3333"/>
                <a:gd name="T28" fmla="*/ 1396 w 3332"/>
                <a:gd name="T29" fmla="*/ 423 h 3333"/>
                <a:gd name="T30" fmla="*/ 1348 w 3332"/>
                <a:gd name="T31" fmla="*/ 354 h 3333"/>
                <a:gd name="T32" fmla="*/ 1284 w 3332"/>
                <a:gd name="T33" fmla="*/ 288 h 3333"/>
                <a:gd name="T34" fmla="*/ 1213 w 3332"/>
                <a:gd name="T35" fmla="*/ 230 h 3333"/>
                <a:gd name="T36" fmla="*/ 1138 w 3332"/>
                <a:gd name="T37" fmla="*/ 193 h 3333"/>
                <a:gd name="T38" fmla="*/ 1053 w 3332"/>
                <a:gd name="T39" fmla="*/ 163 h 3333"/>
                <a:gd name="T40" fmla="*/ 973 w 3332"/>
                <a:gd name="T41" fmla="*/ 150 h 3333"/>
                <a:gd name="T42" fmla="*/ 894 w 3332"/>
                <a:gd name="T43" fmla="*/ 146 h 3333"/>
                <a:gd name="T44" fmla="*/ 818 w 3332"/>
                <a:gd name="T45" fmla="*/ 159 h 3333"/>
                <a:gd name="T46" fmla="*/ 743 w 3332"/>
                <a:gd name="T47" fmla="*/ 171 h 3333"/>
                <a:gd name="T48" fmla="*/ 670 w 3332"/>
                <a:gd name="T49" fmla="*/ 192 h 3333"/>
                <a:gd name="T50" fmla="*/ 594 w 3332"/>
                <a:gd name="T51" fmla="*/ 222 h 3333"/>
                <a:gd name="T52" fmla="*/ 528 w 3332"/>
                <a:gd name="T53" fmla="*/ 264 h 3333"/>
                <a:gd name="T54" fmla="*/ 460 w 3332"/>
                <a:gd name="T55" fmla="*/ 310 h 3333"/>
                <a:gd name="T56" fmla="*/ 405 w 3332"/>
                <a:gd name="T57" fmla="*/ 371 h 3333"/>
                <a:gd name="T58" fmla="*/ 362 w 3332"/>
                <a:gd name="T59" fmla="*/ 416 h 3333"/>
                <a:gd name="T60" fmla="*/ 314 w 3332"/>
                <a:gd name="T61" fmla="*/ 478 h 3333"/>
                <a:gd name="T62" fmla="*/ 263 w 3332"/>
                <a:gd name="T63" fmla="*/ 546 h 3333"/>
                <a:gd name="T64" fmla="*/ 223 w 3332"/>
                <a:gd name="T65" fmla="*/ 610 h 3333"/>
                <a:gd name="T66" fmla="*/ 189 w 3332"/>
                <a:gd name="T67" fmla="*/ 687 h 3333"/>
                <a:gd name="T68" fmla="*/ 167 w 3332"/>
                <a:gd name="T69" fmla="*/ 766 h 3333"/>
                <a:gd name="T70" fmla="*/ 157 w 3332"/>
                <a:gd name="T71" fmla="*/ 848 h 3333"/>
                <a:gd name="T72" fmla="*/ 164 w 3332"/>
                <a:gd name="T73" fmla="*/ 935 h 3333"/>
                <a:gd name="T74" fmla="*/ 180 w 3332"/>
                <a:gd name="T75" fmla="*/ 1011 h 3333"/>
                <a:gd name="T76" fmla="*/ 203 w 3332"/>
                <a:gd name="T77" fmla="*/ 1084 h 3333"/>
                <a:gd name="T78" fmla="*/ 236 w 3332"/>
                <a:gd name="T79" fmla="*/ 1160 h 3333"/>
                <a:gd name="T80" fmla="*/ 273 w 3332"/>
                <a:gd name="T81" fmla="*/ 1229 h 3333"/>
                <a:gd name="T82" fmla="*/ 319 w 3332"/>
                <a:gd name="T83" fmla="*/ 1296 h 3333"/>
                <a:gd name="T84" fmla="*/ 382 w 3332"/>
                <a:gd name="T85" fmla="*/ 1361 h 3333"/>
                <a:gd name="T86" fmla="*/ 448 w 3332"/>
                <a:gd name="T87" fmla="*/ 1413 h 3333"/>
                <a:gd name="T88" fmla="*/ 530 w 3332"/>
                <a:gd name="T89" fmla="*/ 1454 h 3333"/>
                <a:gd name="T90" fmla="*/ 616 w 3332"/>
                <a:gd name="T91" fmla="*/ 1484 h 3333"/>
                <a:gd name="T92" fmla="*/ 700 w 3332"/>
                <a:gd name="T93" fmla="*/ 1498 h 3333"/>
                <a:gd name="T94" fmla="*/ 790 w 3332"/>
                <a:gd name="T95" fmla="*/ 1508 h 3333"/>
                <a:gd name="T96" fmla="*/ 858 w 3332"/>
                <a:gd name="T97" fmla="*/ 1499 h 3333"/>
                <a:gd name="T98" fmla="*/ 945 w 3332"/>
                <a:gd name="T99" fmla="*/ 1488 h 3333"/>
                <a:gd name="T100" fmla="*/ 1025 w 3332"/>
                <a:gd name="T101" fmla="*/ 1470 h 3333"/>
                <a:gd name="T102" fmla="*/ 1106 w 3332"/>
                <a:gd name="T103" fmla="*/ 1438 h 3333"/>
                <a:gd name="T104" fmla="*/ 1180 w 3332"/>
                <a:gd name="T105" fmla="*/ 1399 h 3333"/>
                <a:gd name="T106" fmla="*/ 1236 w 3332"/>
                <a:gd name="T107" fmla="*/ 1347 h 3333"/>
                <a:gd name="T108" fmla="*/ 1299 w 3332"/>
                <a:gd name="T109" fmla="*/ 1295 h 3333"/>
                <a:gd name="T110" fmla="*/ 1325 w 3332"/>
                <a:gd name="T111" fmla="*/ 1223 h 3333"/>
                <a:gd name="T112" fmla="*/ 1361 w 3332"/>
                <a:gd name="T113" fmla="*/ 1173 h 3333"/>
                <a:gd name="T114" fmla="*/ 1400 w 3332"/>
                <a:gd name="T115" fmla="*/ 1107 h 3333"/>
                <a:gd name="T116" fmla="*/ 1452 w 3332"/>
                <a:gd name="T117" fmla="*/ 1044 h 3333"/>
                <a:gd name="T118" fmla="*/ 1476 w 3332"/>
                <a:gd name="T119" fmla="*/ 975 h 3333"/>
                <a:gd name="T120" fmla="*/ 1506 w 3332"/>
                <a:gd name="T121" fmla="*/ 907 h 3333"/>
                <a:gd name="T122" fmla="*/ 1517 w 3332"/>
                <a:gd name="T123" fmla="*/ 824 h 3333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3332"/>
                <a:gd name="T187" fmla="*/ 0 h 3333"/>
                <a:gd name="T188" fmla="*/ 3332 w 3332"/>
                <a:gd name="T189" fmla="*/ 3333 h 3333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3332" h="3333">
                  <a:moveTo>
                    <a:pt x="3332" y="1666"/>
                  </a:moveTo>
                  <a:lnTo>
                    <a:pt x="3332" y="1666"/>
                  </a:lnTo>
                  <a:lnTo>
                    <a:pt x="3331" y="1709"/>
                  </a:lnTo>
                  <a:lnTo>
                    <a:pt x="3330" y="1751"/>
                  </a:lnTo>
                  <a:lnTo>
                    <a:pt x="3327" y="1794"/>
                  </a:lnTo>
                  <a:lnTo>
                    <a:pt x="3323" y="1836"/>
                  </a:lnTo>
                  <a:lnTo>
                    <a:pt x="3318" y="1878"/>
                  </a:lnTo>
                  <a:lnTo>
                    <a:pt x="3312" y="1920"/>
                  </a:lnTo>
                  <a:lnTo>
                    <a:pt x="3306" y="1961"/>
                  </a:lnTo>
                  <a:lnTo>
                    <a:pt x="3298" y="2002"/>
                  </a:lnTo>
                  <a:lnTo>
                    <a:pt x="3289" y="2043"/>
                  </a:lnTo>
                  <a:lnTo>
                    <a:pt x="3279" y="2082"/>
                  </a:lnTo>
                  <a:lnTo>
                    <a:pt x="3268" y="2122"/>
                  </a:lnTo>
                  <a:lnTo>
                    <a:pt x="3257" y="2162"/>
                  </a:lnTo>
                  <a:lnTo>
                    <a:pt x="3244" y="2200"/>
                  </a:lnTo>
                  <a:lnTo>
                    <a:pt x="3231" y="2239"/>
                  </a:lnTo>
                  <a:lnTo>
                    <a:pt x="3217" y="2277"/>
                  </a:lnTo>
                  <a:lnTo>
                    <a:pt x="3201" y="2314"/>
                  </a:lnTo>
                  <a:lnTo>
                    <a:pt x="3185" y="2352"/>
                  </a:lnTo>
                  <a:lnTo>
                    <a:pt x="3167" y="2388"/>
                  </a:lnTo>
                  <a:lnTo>
                    <a:pt x="3150" y="2424"/>
                  </a:lnTo>
                  <a:lnTo>
                    <a:pt x="3131" y="2461"/>
                  </a:lnTo>
                  <a:lnTo>
                    <a:pt x="3111" y="2496"/>
                  </a:lnTo>
                  <a:lnTo>
                    <a:pt x="3090" y="2530"/>
                  </a:lnTo>
                  <a:lnTo>
                    <a:pt x="3069" y="2564"/>
                  </a:lnTo>
                  <a:lnTo>
                    <a:pt x="3047" y="2598"/>
                  </a:lnTo>
                  <a:lnTo>
                    <a:pt x="3024" y="2631"/>
                  </a:lnTo>
                  <a:lnTo>
                    <a:pt x="3001" y="2663"/>
                  </a:lnTo>
                  <a:lnTo>
                    <a:pt x="2976" y="2695"/>
                  </a:lnTo>
                  <a:lnTo>
                    <a:pt x="2952" y="2726"/>
                  </a:lnTo>
                  <a:lnTo>
                    <a:pt x="2925" y="2757"/>
                  </a:lnTo>
                  <a:lnTo>
                    <a:pt x="2899" y="2786"/>
                  </a:lnTo>
                  <a:lnTo>
                    <a:pt x="2871" y="2816"/>
                  </a:lnTo>
                  <a:lnTo>
                    <a:pt x="2844" y="2844"/>
                  </a:lnTo>
                  <a:lnTo>
                    <a:pt x="2815" y="2872"/>
                  </a:lnTo>
                  <a:lnTo>
                    <a:pt x="2786" y="2899"/>
                  </a:lnTo>
                  <a:lnTo>
                    <a:pt x="2756" y="2926"/>
                  </a:lnTo>
                  <a:lnTo>
                    <a:pt x="2725" y="2952"/>
                  </a:lnTo>
                  <a:lnTo>
                    <a:pt x="2694" y="2978"/>
                  </a:lnTo>
                  <a:lnTo>
                    <a:pt x="2663" y="3002"/>
                  </a:lnTo>
                  <a:lnTo>
                    <a:pt x="2630" y="3025"/>
                  </a:lnTo>
                  <a:lnTo>
                    <a:pt x="2598" y="3048"/>
                  </a:lnTo>
                  <a:lnTo>
                    <a:pt x="2564" y="3070"/>
                  </a:lnTo>
                  <a:lnTo>
                    <a:pt x="2529" y="3091"/>
                  </a:lnTo>
                  <a:lnTo>
                    <a:pt x="2495" y="3112"/>
                  </a:lnTo>
                  <a:lnTo>
                    <a:pt x="2460" y="3131"/>
                  </a:lnTo>
                  <a:lnTo>
                    <a:pt x="2424" y="3150"/>
                  </a:lnTo>
                  <a:lnTo>
                    <a:pt x="2388" y="3168"/>
                  </a:lnTo>
                  <a:lnTo>
                    <a:pt x="2351" y="3185"/>
                  </a:lnTo>
                  <a:lnTo>
                    <a:pt x="2314" y="3202"/>
                  </a:lnTo>
                  <a:lnTo>
                    <a:pt x="2277" y="3217"/>
                  </a:lnTo>
                  <a:lnTo>
                    <a:pt x="2238" y="3232"/>
                  </a:lnTo>
                  <a:lnTo>
                    <a:pt x="2200" y="3245"/>
                  </a:lnTo>
                  <a:lnTo>
                    <a:pt x="2161" y="3258"/>
                  </a:lnTo>
                  <a:lnTo>
                    <a:pt x="2122" y="3269"/>
                  </a:lnTo>
                  <a:lnTo>
                    <a:pt x="2082" y="3280"/>
                  </a:lnTo>
                  <a:lnTo>
                    <a:pt x="2041" y="3290"/>
                  </a:lnTo>
                  <a:lnTo>
                    <a:pt x="2002" y="3299"/>
                  </a:lnTo>
                  <a:lnTo>
                    <a:pt x="1960" y="3306"/>
                  </a:lnTo>
                  <a:lnTo>
                    <a:pt x="1919" y="3313"/>
                  </a:lnTo>
                  <a:lnTo>
                    <a:pt x="1878" y="3320"/>
                  </a:lnTo>
                  <a:lnTo>
                    <a:pt x="1836" y="3324"/>
                  </a:lnTo>
                  <a:lnTo>
                    <a:pt x="1794" y="3327"/>
                  </a:lnTo>
                  <a:lnTo>
                    <a:pt x="1751" y="3331"/>
                  </a:lnTo>
                  <a:lnTo>
                    <a:pt x="1708" y="3332"/>
                  </a:lnTo>
                  <a:lnTo>
                    <a:pt x="1665" y="3333"/>
                  </a:lnTo>
                  <a:lnTo>
                    <a:pt x="1622" y="3332"/>
                  </a:lnTo>
                  <a:lnTo>
                    <a:pt x="1580" y="3331"/>
                  </a:lnTo>
                  <a:lnTo>
                    <a:pt x="1538" y="3327"/>
                  </a:lnTo>
                  <a:lnTo>
                    <a:pt x="1495" y="3324"/>
                  </a:lnTo>
                  <a:lnTo>
                    <a:pt x="1453" y="3320"/>
                  </a:lnTo>
                  <a:lnTo>
                    <a:pt x="1411" y="3313"/>
                  </a:lnTo>
                  <a:lnTo>
                    <a:pt x="1371" y="3306"/>
                  </a:lnTo>
                  <a:lnTo>
                    <a:pt x="1330" y="3299"/>
                  </a:lnTo>
                  <a:lnTo>
                    <a:pt x="1289" y="3290"/>
                  </a:lnTo>
                  <a:lnTo>
                    <a:pt x="1249" y="3280"/>
                  </a:lnTo>
                  <a:lnTo>
                    <a:pt x="1209" y="3269"/>
                  </a:lnTo>
                  <a:lnTo>
                    <a:pt x="1171" y="3258"/>
                  </a:lnTo>
                  <a:lnTo>
                    <a:pt x="1131" y="3245"/>
                  </a:lnTo>
                  <a:lnTo>
                    <a:pt x="1093" y="3232"/>
                  </a:lnTo>
                  <a:lnTo>
                    <a:pt x="1055" y="3217"/>
                  </a:lnTo>
                  <a:lnTo>
                    <a:pt x="1017" y="3202"/>
                  </a:lnTo>
                  <a:lnTo>
                    <a:pt x="980" y="3185"/>
                  </a:lnTo>
                  <a:lnTo>
                    <a:pt x="943" y="3168"/>
                  </a:lnTo>
                  <a:lnTo>
                    <a:pt x="907" y="3150"/>
                  </a:lnTo>
                  <a:lnTo>
                    <a:pt x="872" y="3131"/>
                  </a:lnTo>
                  <a:lnTo>
                    <a:pt x="836" y="3112"/>
                  </a:lnTo>
                  <a:lnTo>
                    <a:pt x="801" y="3091"/>
                  </a:lnTo>
                  <a:lnTo>
                    <a:pt x="767" y="3070"/>
                  </a:lnTo>
                  <a:lnTo>
                    <a:pt x="734" y="3048"/>
                  </a:lnTo>
                  <a:lnTo>
                    <a:pt x="701" y="3025"/>
                  </a:lnTo>
                  <a:lnTo>
                    <a:pt x="668" y="3002"/>
                  </a:lnTo>
                  <a:lnTo>
                    <a:pt x="637" y="2978"/>
                  </a:lnTo>
                  <a:lnTo>
                    <a:pt x="605" y="2952"/>
                  </a:lnTo>
                  <a:lnTo>
                    <a:pt x="575" y="2926"/>
                  </a:lnTo>
                  <a:lnTo>
                    <a:pt x="545" y="2899"/>
                  </a:lnTo>
                  <a:lnTo>
                    <a:pt x="516" y="2872"/>
                  </a:lnTo>
                  <a:lnTo>
                    <a:pt x="488" y="2844"/>
                  </a:lnTo>
                  <a:lnTo>
                    <a:pt x="459" y="2816"/>
                  </a:lnTo>
                  <a:lnTo>
                    <a:pt x="432" y="2786"/>
                  </a:lnTo>
                  <a:lnTo>
                    <a:pt x="405" y="2757"/>
                  </a:lnTo>
                  <a:lnTo>
                    <a:pt x="380" y="2726"/>
                  </a:lnTo>
                  <a:lnTo>
                    <a:pt x="355" y="2695"/>
                  </a:lnTo>
                  <a:lnTo>
                    <a:pt x="331" y="2663"/>
                  </a:lnTo>
                  <a:lnTo>
                    <a:pt x="306" y="2631"/>
                  </a:lnTo>
                  <a:lnTo>
                    <a:pt x="284" y="2598"/>
                  </a:lnTo>
                  <a:lnTo>
                    <a:pt x="261" y="2564"/>
                  </a:lnTo>
                  <a:lnTo>
                    <a:pt x="240" y="2530"/>
                  </a:lnTo>
                  <a:lnTo>
                    <a:pt x="220" y="2496"/>
                  </a:lnTo>
                  <a:lnTo>
                    <a:pt x="201" y="2461"/>
                  </a:lnTo>
                  <a:lnTo>
                    <a:pt x="182" y="2424"/>
                  </a:lnTo>
                  <a:lnTo>
                    <a:pt x="163" y="2388"/>
                  </a:lnTo>
                  <a:lnTo>
                    <a:pt x="147" y="2352"/>
                  </a:lnTo>
                  <a:lnTo>
                    <a:pt x="130" y="2314"/>
                  </a:lnTo>
                  <a:lnTo>
                    <a:pt x="115" y="2277"/>
                  </a:lnTo>
                  <a:lnTo>
                    <a:pt x="101" y="2239"/>
                  </a:lnTo>
                  <a:lnTo>
                    <a:pt x="86" y="2200"/>
                  </a:lnTo>
                  <a:lnTo>
                    <a:pt x="74" y="2162"/>
                  </a:lnTo>
                  <a:lnTo>
                    <a:pt x="62" y="2122"/>
                  </a:lnTo>
                  <a:lnTo>
                    <a:pt x="51" y="2082"/>
                  </a:lnTo>
                  <a:lnTo>
                    <a:pt x="43" y="2043"/>
                  </a:lnTo>
                  <a:lnTo>
                    <a:pt x="34" y="2002"/>
                  </a:lnTo>
                  <a:lnTo>
                    <a:pt x="25" y="1961"/>
                  </a:lnTo>
                  <a:lnTo>
                    <a:pt x="18" y="1920"/>
                  </a:lnTo>
                  <a:lnTo>
                    <a:pt x="13" y="1878"/>
                  </a:lnTo>
                  <a:lnTo>
                    <a:pt x="8" y="1836"/>
                  </a:lnTo>
                  <a:lnTo>
                    <a:pt x="4" y="1794"/>
                  </a:lnTo>
                  <a:lnTo>
                    <a:pt x="2" y="1751"/>
                  </a:lnTo>
                  <a:lnTo>
                    <a:pt x="0" y="1709"/>
                  </a:lnTo>
                  <a:lnTo>
                    <a:pt x="0" y="1666"/>
                  </a:lnTo>
                  <a:lnTo>
                    <a:pt x="0" y="1623"/>
                  </a:lnTo>
                  <a:lnTo>
                    <a:pt x="2" y="1580"/>
                  </a:lnTo>
                  <a:lnTo>
                    <a:pt x="4" y="1538"/>
                  </a:lnTo>
                  <a:lnTo>
                    <a:pt x="8" y="1495"/>
                  </a:lnTo>
                  <a:lnTo>
                    <a:pt x="13" y="1453"/>
                  </a:lnTo>
                  <a:lnTo>
                    <a:pt x="18" y="1413"/>
                  </a:lnTo>
                  <a:lnTo>
                    <a:pt x="25" y="1371"/>
                  </a:lnTo>
                  <a:lnTo>
                    <a:pt x="34" y="1330"/>
                  </a:lnTo>
                  <a:lnTo>
                    <a:pt x="43" y="1290"/>
                  </a:lnTo>
                  <a:lnTo>
                    <a:pt x="51" y="1250"/>
                  </a:lnTo>
                  <a:lnTo>
                    <a:pt x="62" y="1209"/>
                  </a:lnTo>
                  <a:lnTo>
                    <a:pt x="74" y="1171"/>
                  </a:lnTo>
                  <a:lnTo>
                    <a:pt x="86" y="1131"/>
                  </a:lnTo>
                  <a:lnTo>
                    <a:pt x="101" y="1093"/>
                  </a:lnTo>
                  <a:lnTo>
                    <a:pt x="115" y="1055"/>
                  </a:lnTo>
                  <a:lnTo>
                    <a:pt x="130" y="1017"/>
                  </a:lnTo>
                  <a:lnTo>
                    <a:pt x="147" y="981"/>
                  </a:lnTo>
                  <a:lnTo>
                    <a:pt x="163" y="943"/>
                  </a:lnTo>
                  <a:lnTo>
                    <a:pt x="182" y="907"/>
                  </a:lnTo>
                  <a:lnTo>
                    <a:pt x="201" y="872"/>
                  </a:lnTo>
                  <a:lnTo>
                    <a:pt x="220" y="837"/>
                  </a:lnTo>
                  <a:lnTo>
                    <a:pt x="240" y="802"/>
                  </a:lnTo>
                  <a:lnTo>
                    <a:pt x="261" y="768"/>
                  </a:lnTo>
                  <a:lnTo>
                    <a:pt x="284" y="734"/>
                  </a:lnTo>
                  <a:lnTo>
                    <a:pt x="306" y="701"/>
                  </a:lnTo>
                  <a:lnTo>
                    <a:pt x="331" y="669"/>
                  </a:lnTo>
                  <a:lnTo>
                    <a:pt x="355" y="637"/>
                  </a:lnTo>
                  <a:lnTo>
                    <a:pt x="380" y="606"/>
                  </a:lnTo>
                  <a:lnTo>
                    <a:pt x="405" y="576"/>
                  </a:lnTo>
                  <a:lnTo>
                    <a:pt x="432" y="545"/>
                  </a:lnTo>
                  <a:lnTo>
                    <a:pt x="459" y="517"/>
                  </a:lnTo>
                  <a:lnTo>
                    <a:pt x="488" y="488"/>
                  </a:lnTo>
                  <a:lnTo>
                    <a:pt x="516" y="459"/>
                  </a:lnTo>
                  <a:lnTo>
                    <a:pt x="545" y="433"/>
                  </a:lnTo>
                  <a:lnTo>
                    <a:pt x="575" y="405"/>
                  </a:lnTo>
                  <a:lnTo>
                    <a:pt x="605" y="380"/>
                  </a:lnTo>
                  <a:lnTo>
                    <a:pt x="637" y="355"/>
                  </a:lnTo>
                  <a:lnTo>
                    <a:pt x="668" y="331"/>
                  </a:lnTo>
                  <a:lnTo>
                    <a:pt x="701" y="306"/>
                  </a:lnTo>
                  <a:lnTo>
                    <a:pt x="734" y="284"/>
                  </a:lnTo>
                  <a:lnTo>
                    <a:pt x="767" y="262"/>
                  </a:lnTo>
                  <a:lnTo>
                    <a:pt x="801" y="240"/>
                  </a:lnTo>
                  <a:lnTo>
                    <a:pt x="836" y="221"/>
                  </a:lnTo>
                  <a:lnTo>
                    <a:pt x="872" y="201"/>
                  </a:lnTo>
                  <a:lnTo>
                    <a:pt x="907" y="182"/>
                  </a:lnTo>
                  <a:lnTo>
                    <a:pt x="943" y="164"/>
                  </a:lnTo>
                  <a:lnTo>
                    <a:pt x="980" y="147"/>
                  </a:lnTo>
                  <a:lnTo>
                    <a:pt x="1017" y="131"/>
                  </a:lnTo>
                  <a:lnTo>
                    <a:pt x="1055" y="115"/>
                  </a:lnTo>
                  <a:lnTo>
                    <a:pt x="1093" y="101"/>
                  </a:lnTo>
                  <a:lnTo>
                    <a:pt x="1131" y="87"/>
                  </a:lnTo>
                  <a:lnTo>
                    <a:pt x="1171" y="74"/>
                  </a:lnTo>
                  <a:lnTo>
                    <a:pt x="1209" y="62"/>
                  </a:lnTo>
                  <a:lnTo>
                    <a:pt x="1249" y="52"/>
                  </a:lnTo>
                  <a:lnTo>
                    <a:pt x="1289" y="43"/>
                  </a:lnTo>
                  <a:lnTo>
                    <a:pt x="1330" y="34"/>
                  </a:lnTo>
                  <a:lnTo>
                    <a:pt x="1371" y="26"/>
                  </a:lnTo>
                  <a:lnTo>
                    <a:pt x="1411" y="18"/>
                  </a:lnTo>
                  <a:lnTo>
                    <a:pt x="1453" y="13"/>
                  </a:lnTo>
                  <a:lnTo>
                    <a:pt x="1495" y="8"/>
                  </a:lnTo>
                  <a:lnTo>
                    <a:pt x="1538" y="4"/>
                  </a:lnTo>
                  <a:lnTo>
                    <a:pt x="1580" y="2"/>
                  </a:lnTo>
                  <a:lnTo>
                    <a:pt x="1622" y="0"/>
                  </a:lnTo>
                  <a:lnTo>
                    <a:pt x="1665" y="0"/>
                  </a:lnTo>
                  <a:lnTo>
                    <a:pt x="1708" y="0"/>
                  </a:lnTo>
                  <a:lnTo>
                    <a:pt x="1751" y="2"/>
                  </a:lnTo>
                  <a:lnTo>
                    <a:pt x="1794" y="4"/>
                  </a:lnTo>
                  <a:lnTo>
                    <a:pt x="1836" y="8"/>
                  </a:lnTo>
                  <a:lnTo>
                    <a:pt x="1878" y="13"/>
                  </a:lnTo>
                  <a:lnTo>
                    <a:pt x="1919" y="18"/>
                  </a:lnTo>
                  <a:lnTo>
                    <a:pt x="1960" y="26"/>
                  </a:lnTo>
                  <a:lnTo>
                    <a:pt x="2002" y="34"/>
                  </a:lnTo>
                  <a:lnTo>
                    <a:pt x="2041" y="43"/>
                  </a:lnTo>
                  <a:lnTo>
                    <a:pt x="2082" y="52"/>
                  </a:lnTo>
                  <a:lnTo>
                    <a:pt x="2122" y="62"/>
                  </a:lnTo>
                  <a:lnTo>
                    <a:pt x="2161" y="74"/>
                  </a:lnTo>
                  <a:lnTo>
                    <a:pt x="2200" y="87"/>
                  </a:lnTo>
                  <a:lnTo>
                    <a:pt x="2238" y="101"/>
                  </a:lnTo>
                  <a:lnTo>
                    <a:pt x="2277" y="115"/>
                  </a:lnTo>
                  <a:lnTo>
                    <a:pt x="2314" y="131"/>
                  </a:lnTo>
                  <a:lnTo>
                    <a:pt x="2351" y="147"/>
                  </a:lnTo>
                  <a:lnTo>
                    <a:pt x="2388" y="164"/>
                  </a:lnTo>
                  <a:lnTo>
                    <a:pt x="2424" y="182"/>
                  </a:lnTo>
                  <a:lnTo>
                    <a:pt x="2460" y="201"/>
                  </a:lnTo>
                  <a:lnTo>
                    <a:pt x="2495" y="221"/>
                  </a:lnTo>
                  <a:lnTo>
                    <a:pt x="2529" y="240"/>
                  </a:lnTo>
                  <a:lnTo>
                    <a:pt x="2564" y="262"/>
                  </a:lnTo>
                  <a:lnTo>
                    <a:pt x="2598" y="284"/>
                  </a:lnTo>
                  <a:lnTo>
                    <a:pt x="2630" y="306"/>
                  </a:lnTo>
                  <a:lnTo>
                    <a:pt x="2663" y="331"/>
                  </a:lnTo>
                  <a:lnTo>
                    <a:pt x="2694" y="355"/>
                  </a:lnTo>
                  <a:lnTo>
                    <a:pt x="2725" y="380"/>
                  </a:lnTo>
                  <a:lnTo>
                    <a:pt x="2756" y="405"/>
                  </a:lnTo>
                  <a:lnTo>
                    <a:pt x="2786" y="433"/>
                  </a:lnTo>
                  <a:lnTo>
                    <a:pt x="2815" y="459"/>
                  </a:lnTo>
                  <a:lnTo>
                    <a:pt x="2844" y="488"/>
                  </a:lnTo>
                  <a:lnTo>
                    <a:pt x="2871" y="517"/>
                  </a:lnTo>
                  <a:lnTo>
                    <a:pt x="2899" y="545"/>
                  </a:lnTo>
                  <a:lnTo>
                    <a:pt x="2925" y="576"/>
                  </a:lnTo>
                  <a:lnTo>
                    <a:pt x="2952" y="606"/>
                  </a:lnTo>
                  <a:lnTo>
                    <a:pt x="2976" y="637"/>
                  </a:lnTo>
                  <a:lnTo>
                    <a:pt x="3001" y="669"/>
                  </a:lnTo>
                  <a:lnTo>
                    <a:pt x="3024" y="701"/>
                  </a:lnTo>
                  <a:lnTo>
                    <a:pt x="3047" y="734"/>
                  </a:lnTo>
                  <a:lnTo>
                    <a:pt x="3069" y="768"/>
                  </a:lnTo>
                  <a:lnTo>
                    <a:pt x="3090" y="802"/>
                  </a:lnTo>
                  <a:lnTo>
                    <a:pt x="3111" y="837"/>
                  </a:lnTo>
                  <a:lnTo>
                    <a:pt x="3131" y="872"/>
                  </a:lnTo>
                  <a:lnTo>
                    <a:pt x="3150" y="907"/>
                  </a:lnTo>
                  <a:lnTo>
                    <a:pt x="3167" y="943"/>
                  </a:lnTo>
                  <a:lnTo>
                    <a:pt x="3185" y="981"/>
                  </a:lnTo>
                  <a:lnTo>
                    <a:pt x="3201" y="1017"/>
                  </a:lnTo>
                  <a:lnTo>
                    <a:pt x="3217" y="1055"/>
                  </a:lnTo>
                  <a:lnTo>
                    <a:pt x="3231" y="1093"/>
                  </a:lnTo>
                  <a:lnTo>
                    <a:pt x="3244" y="1131"/>
                  </a:lnTo>
                  <a:lnTo>
                    <a:pt x="3257" y="1171"/>
                  </a:lnTo>
                  <a:lnTo>
                    <a:pt x="3268" y="1209"/>
                  </a:lnTo>
                  <a:lnTo>
                    <a:pt x="3279" y="1250"/>
                  </a:lnTo>
                  <a:lnTo>
                    <a:pt x="3289" y="1290"/>
                  </a:lnTo>
                  <a:lnTo>
                    <a:pt x="3298" y="1330"/>
                  </a:lnTo>
                  <a:lnTo>
                    <a:pt x="3306" y="1371"/>
                  </a:lnTo>
                  <a:lnTo>
                    <a:pt x="3312" y="1413"/>
                  </a:lnTo>
                  <a:lnTo>
                    <a:pt x="3318" y="1453"/>
                  </a:lnTo>
                  <a:lnTo>
                    <a:pt x="3323" y="1495"/>
                  </a:lnTo>
                  <a:lnTo>
                    <a:pt x="3327" y="1538"/>
                  </a:lnTo>
                  <a:lnTo>
                    <a:pt x="3330" y="1580"/>
                  </a:lnTo>
                  <a:lnTo>
                    <a:pt x="3331" y="1623"/>
                  </a:lnTo>
                  <a:lnTo>
                    <a:pt x="3332" y="1666"/>
                  </a:lnTo>
                  <a:close/>
                  <a:moveTo>
                    <a:pt x="2989" y="1627"/>
                  </a:moveTo>
                  <a:lnTo>
                    <a:pt x="2927" y="1625"/>
                  </a:lnTo>
                  <a:lnTo>
                    <a:pt x="2926" y="1596"/>
                  </a:lnTo>
                  <a:lnTo>
                    <a:pt x="2980" y="1592"/>
                  </a:lnTo>
                  <a:lnTo>
                    <a:pt x="3001" y="1583"/>
                  </a:lnTo>
                  <a:lnTo>
                    <a:pt x="3020" y="1575"/>
                  </a:lnTo>
                  <a:lnTo>
                    <a:pt x="3036" y="1568"/>
                  </a:lnTo>
                  <a:lnTo>
                    <a:pt x="3050" y="1560"/>
                  </a:lnTo>
                  <a:lnTo>
                    <a:pt x="3061" y="1553"/>
                  </a:lnTo>
                  <a:lnTo>
                    <a:pt x="3070" y="1546"/>
                  </a:lnTo>
                  <a:lnTo>
                    <a:pt x="3077" y="1539"/>
                  </a:lnTo>
                  <a:lnTo>
                    <a:pt x="3083" y="1534"/>
                  </a:lnTo>
                  <a:lnTo>
                    <a:pt x="3086" y="1528"/>
                  </a:lnTo>
                  <a:lnTo>
                    <a:pt x="3087" y="1522"/>
                  </a:lnTo>
                  <a:lnTo>
                    <a:pt x="3088" y="1517"/>
                  </a:lnTo>
                  <a:lnTo>
                    <a:pt x="3087" y="1512"/>
                  </a:lnTo>
                  <a:lnTo>
                    <a:pt x="3084" y="1507"/>
                  </a:lnTo>
                  <a:lnTo>
                    <a:pt x="3080" y="1503"/>
                  </a:lnTo>
                  <a:lnTo>
                    <a:pt x="3076" y="1498"/>
                  </a:lnTo>
                  <a:lnTo>
                    <a:pt x="3072" y="1495"/>
                  </a:lnTo>
                  <a:lnTo>
                    <a:pt x="3058" y="1488"/>
                  </a:lnTo>
                  <a:lnTo>
                    <a:pt x="3044" y="1482"/>
                  </a:lnTo>
                  <a:lnTo>
                    <a:pt x="3029" y="1477"/>
                  </a:lnTo>
                  <a:lnTo>
                    <a:pt x="3014" y="1473"/>
                  </a:lnTo>
                  <a:lnTo>
                    <a:pt x="2990" y="1468"/>
                  </a:lnTo>
                  <a:lnTo>
                    <a:pt x="2980" y="1466"/>
                  </a:lnTo>
                  <a:lnTo>
                    <a:pt x="2915" y="1474"/>
                  </a:lnTo>
                  <a:lnTo>
                    <a:pt x="2910" y="1438"/>
                  </a:lnTo>
                  <a:lnTo>
                    <a:pt x="2951" y="1429"/>
                  </a:lnTo>
                  <a:lnTo>
                    <a:pt x="2970" y="1418"/>
                  </a:lnTo>
                  <a:lnTo>
                    <a:pt x="2988" y="1407"/>
                  </a:lnTo>
                  <a:lnTo>
                    <a:pt x="3002" y="1397"/>
                  </a:lnTo>
                  <a:lnTo>
                    <a:pt x="3015" y="1389"/>
                  </a:lnTo>
                  <a:lnTo>
                    <a:pt x="3025" y="1380"/>
                  </a:lnTo>
                  <a:lnTo>
                    <a:pt x="3033" y="1372"/>
                  </a:lnTo>
                  <a:lnTo>
                    <a:pt x="3040" y="1364"/>
                  </a:lnTo>
                  <a:lnTo>
                    <a:pt x="3044" y="1358"/>
                  </a:lnTo>
                  <a:lnTo>
                    <a:pt x="3046" y="1351"/>
                  </a:lnTo>
                  <a:lnTo>
                    <a:pt x="3047" y="1346"/>
                  </a:lnTo>
                  <a:lnTo>
                    <a:pt x="3046" y="1340"/>
                  </a:lnTo>
                  <a:lnTo>
                    <a:pt x="3045" y="1336"/>
                  </a:lnTo>
                  <a:lnTo>
                    <a:pt x="3042" y="1331"/>
                  </a:lnTo>
                  <a:lnTo>
                    <a:pt x="3037" y="1327"/>
                  </a:lnTo>
                  <a:lnTo>
                    <a:pt x="3033" y="1324"/>
                  </a:lnTo>
                  <a:lnTo>
                    <a:pt x="3026" y="1320"/>
                  </a:lnTo>
                  <a:lnTo>
                    <a:pt x="3013" y="1316"/>
                  </a:lnTo>
                  <a:lnTo>
                    <a:pt x="2999" y="1312"/>
                  </a:lnTo>
                  <a:lnTo>
                    <a:pt x="2984" y="1308"/>
                  </a:lnTo>
                  <a:lnTo>
                    <a:pt x="2968" y="1307"/>
                  </a:lnTo>
                  <a:lnTo>
                    <a:pt x="2944" y="1305"/>
                  </a:lnTo>
                  <a:lnTo>
                    <a:pt x="2933" y="1305"/>
                  </a:lnTo>
                  <a:lnTo>
                    <a:pt x="2882" y="1319"/>
                  </a:lnTo>
                  <a:lnTo>
                    <a:pt x="2871" y="1282"/>
                  </a:lnTo>
                  <a:lnTo>
                    <a:pt x="2906" y="1268"/>
                  </a:lnTo>
                  <a:lnTo>
                    <a:pt x="2923" y="1253"/>
                  </a:lnTo>
                  <a:lnTo>
                    <a:pt x="2938" y="1240"/>
                  </a:lnTo>
                  <a:lnTo>
                    <a:pt x="2951" y="1228"/>
                  </a:lnTo>
                  <a:lnTo>
                    <a:pt x="2962" y="1217"/>
                  </a:lnTo>
                  <a:lnTo>
                    <a:pt x="2970" y="1206"/>
                  </a:lnTo>
                  <a:lnTo>
                    <a:pt x="2977" y="1197"/>
                  </a:lnTo>
                  <a:lnTo>
                    <a:pt x="2981" y="1188"/>
                  </a:lnTo>
                  <a:lnTo>
                    <a:pt x="2985" y="1182"/>
                  </a:lnTo>
                  <a:lnTo>
                    <a:pt x="2986" y="1175"/>
                  </a:lnTo>
                  <a:lnTo>
                    <a:pt x="2986" y="1169"/>
                  </a:lnTo>
                  <a:lnTo>
                    <a:pt x="2985" y="1164"/>
                  </a:lnTo>
                  <a:lnTo>
                    <a:pt x="2982" y="1160"/>
                  </a:lnTo>
                  <a:lnTo>
                    <a:pt x="2978" y="1155"/>
                  </a:lnTo>
                  <a:lnTo>
                    <a:pt x="2974" y="1152"/>
                  </a:lnTo>
                  <a:lnTo>
                    <a:pt x="2968" y="1150"/>
                  </a:lnTo>
                  <a:lnTo>
                    <a:pt x="2963" y="1148"/>
                  </a:lnTo>
                  <a:lnTo>
                    <a:pt x="2948" y="1144"/>
                  </a:lnTo>
                  <a:lnTo>
                    <a:pt x="2933" y="1143"/>
                  </a:lnTo>
                  <a:lnTo>
                    <a:pt x="2917" y="1143"/>
                  </a:lnTo>
                  <a:lnTo>
                    <a:pt x="2901" y="1144"/>
                  </a:lnTo>
                  <a:lnTo>
                    <a:pt x="2877" y="1147"/>
                  </a:lnTo>
                  <a:lnTo>
                    <a:pt x="2867" y="1148"/>
                  </a:lnTo>
                  <a:lnTo>
                    <a:pt x="2830" y="1166"/>
                  </a:lnTo>
                  <a:lnTo>
                    <a:pt x="2810" y="1122"/>
                  </a:lnTo>
                  <a:lnTo>
                    <a:pt x="2819" y="1118"/>
                  </a:lnTo>
                  <a:lnTo>
                    <a:pt x="2836" y="1104"/>
                  </a:lnTo>
                  <a:lnTo>
                    <a:pt x="2852" y="1091"/>
                  </a:lnTo>
                  <a:lnTo>
                    <a:pt x="2864" y="1077"/>
                  </a:lnTo>
                  <a:lnTo>
                    <a:pt x="2875" y="1066"/>
                  </a:lnTo>
                  <a:lnTo>
                    <a:pt x="2884" y="1056"/>
                  </a:lnTo>
                  <a:lnTo>
                    <a:pt x="2890" y="1047"/>
                  </a:lnTo>
                  <a:lnTo>
                    <a:pt x="2895" y="1039"/>
                  </a:lnTo>
                  <a:lnTo>
                    <a:pt x="2897" y="1031"/>
                  </a:lnTo>
                  <a:lnTo>
                    <a:pt x="2899" y="1025"/>
                  </a:lnTo>
                  <a:lnTo>
                    <a:pt x="2899" y="1019"/>
                  </a:lnTo>
                  <a:lnTo>
                    <a:pt x="2897" y="1014"/>
                  </a:lnTo>
                  <a:lnTo>
                    <a:pt x="2895" y="1009"/>
                  </a:lnTo>
                  <a:lnTo>
                    <a:pt x="2890" y="1006"/>
                  </a:lnTo>
                  <a:lnTo>
                    <a:pt x="2886" y="1003"/>
                  </a:lnTo>
                  <a:lnTo>
                    <a:pt x="2880" y="999"/>
                  </a:lnTo>
                  <a:lnTo>
                    <a:pt x="2875" y="998"/>
                  </a:lnTo>
                  <a:lnTo>
                    <a:pt x="2860" y="995"/>
                  </a:lnTo>
                  <a:lnTo>
                    <a:pt x="2845" y="994"/>
                  </a:lnTo>
                  <a:lnTo>
                    <a:pt x="2829" y="994"/>
                  </a:lnTo>
                  <a:lnTo>
                    <a:pt x="2813" y="995"/>
                  </a:lnTo>
                  <a:lnTo>
                    <a:pt x="2789" y="998"/>
                  </a:lnTo>
                  <a:lnTo>
                    <a:pt x="2779" y="999"/>
                  </a:lnTo>
                  <a:lnTo>
                    <a:pt x="2752" y="1012"/>
                  </a:lnTo>
                  <a:lnTo>
                    <a:pt x="2728" y="976"/>
                  </a:lnTo>
                  <a:lnTo>
                    <a:pt x="2738" y="970"/>
                  </a:lnTo>
                  <a:lnTo>
                    <a:pt x="2754" y="953"/>
                  </a:lnTo>
                  <a:lnTo>
                    <a:pt x="2767" y="938"/>
                  </a:lnTo>
                  <a:lnTo>
                    <a:pt x="2778" y="924"/>
                  </a:lnTo>
                  <a:lnTo>
                    <a:pt x="2788" y="911"/>
                  </a:lnTo>
                  <a:lnTo>
                    <a:pt x="2794" y="900"/>
                  </a:lnTo>
                  <a:lnTo>
                    <a:pt x="2800" y="890"/>
                  </a:lnTo>
                  <a:lnTo>
                    <a:pt x="2803" y="882"/>
                  </a:lnTo>
                  <a:lnTo>
                    <a:pt x="2805" y="874"/>
                  </a:lnTo>
                  <a:lnTo>
                    <a:pt x="2807" y="867"/>
                  </a:lnTo>
                  <a:lnTo>
                    <a:pt x="2805" y="861"/>
                  </a:lnTo>
                  <a:lnTo>
                    <a:pt x="2803" y="856"/>
                  </a:lnTo>
                  <a:lnTo>
                    <a:pt x="2800" y="852"/>
                  </a:lnTo>
                  <a:lnTo>
                    <a:pt x="2796" y="849"/>
                  </a:lnTo>
                  <a:lnTo>
                    <a:pt x="2791" y="846"/>
                  </a:lnTo>
                  <a:lnTo>
                    <a:pt x="2786" y="844"/>
                  </a:lnTo>
                  <a:lnTo>
                    <a:pt x="2779" y="843"/>
                  </a:lnTo>
                  <a:lnTo>
                    <a:pt x="2765" y="842"/>
                  </a:lnTo>
                  <a:lnTo>
                    <a:pt x="2749" y="843"/>
                  </a:lnTo>
                  <a:lnTo>
                    <a:pt x="2733" y="845"/>
                  </a:lnTo>
                  <a:lnTo>
                    <a:pt x="2719" y="848"/>
                  </a:lnTo>
                  <a:lnTo>
                    <a:pt x="2694" y="853"/>
                  </a:lnTo>
                  <a:lnTo>
                    <a:pt x="2685" y="856"/>
                  </a:lnTo>
                  <a:lnTo>
                    <a:pt x="2656" y="875"/>
                  </a:lnTo>
                  <a:lnTo>
                    <a:pt x="2630" y="842"/>
                  </a:lnTo>
                  <a:lnTo>
                    <a:pt x="2646" y="831"/>
                  </a:lnTo>
                  <a:lnTo>
                    <a:pt x="2660" y="813"/>
                  </a:lnTo>
                  <a:lnTo>
                    <a:pt x="2672" y="797"/>
                  </a:lnTo>
                  <a:lnTo>
                    <a:pt x="2683" y="783"/>
                  </a:lnTo>
                  <a:lnTo>
                    <a:pt x="2691" y="769"/>
                  </a:lnTo>
                  <a:lnTo>
                    <a:pt x="2698" y="757"/>
                  </a:lnTo>
                  <a:lnTo>
                    <a:pt x="2702" y="747"/>
                  </a:lnTo>
                  <a:lnTo>
                    <a:pt x="2705" y="739"/>
                  </a:lnTo>
                  <a:lnTo>
                    <a:pt x="2707" y="730"/>
                  </a:lnTo>
                  <a:lnTo>
                    <a:pt x="2707" y="723"/>
                  </a:lnTo>
                  <a:lnTo>
                    <a:pt x="2705" y="718"/>
                  </a:lnTo>
                  <a:lnTo>
                    <a:pt x="2703" y="713"/>
                  </a:lnTo>
                  <a:lnTo>
                    <a:pt x="2700" y="709"/>
                  </a:lnTo>
                  <a:lnTo>
                    <a:pt x="2696" y="707"/>
                  </a:lnTo>
                  <a:lnTo>
                    <a:pt x="2690" y="705"/>
                  </a:lnTo>
                  <a:lnTo>
                    <a:pt x="2683" y="702"/>
                  </a:lnTo>
                  <a:lnTo>
                    <a:pt x="2678" y="702"/>
                  </a:lnTo>
                  <a:lnTo>
                    <a:pt x="2664" y="702"/>
                  </a:lnTo>
                  <a:lnTo>
                    <a:pt x="2648" y="705"/>
                  </a:lnTo>
                  <a:lnTo>
                    <a:pt x="2632" y="707"/>
                  </a:lnTo>
                  <a:lnTo>
                    <a:pt x="2617" y="711"/>
                  </a:lnTo>
                  <a:lnTo>
                    <a:pt x="2594" y="718"/>
                  </a:lnTo>
                  <a:lnTo>
                    <a:pt x="2584" y="721"/>
                  </a:lnTo>
                  <a:lnTo>
                    <a:pt x="2545" y="752"/>
                  </a:lnTo>
                  <a:lnTo>
                    <a:pt x="2514" y="724"/>
                  </a:lnTo>
                  <a:lnTo>
                    <a:pt x="2535" y="705"/>
                  </a:lnTo>
                  <a:lnTo>
                    <a:pt x="2547" y="685"/>
                  </a:lnTo>
                  <a:lnTo>
                    <a:pt x="2556" y="666"/>
                  </a:lnTo>
                  <a:lnTo>
                    <a:pt x="2564" y="651"/>
                  </a:lnTo>
                  <a:lnTo>
                    <a:pt x="2570" y="636"/>
                  </a:lnTo>
                  <a:lnTo>
                    <a:pt x="2573" y="623"/>
                  </a:lnTo>
                  <a:lnTo>
                    <a:pt x="2577" y="612"/>
                  </a:lnTo>
                  <a:lnTo>
                    <a:pt x="2578" y="603"/>
                  </a:lnTo>
                  <a:lnTo>
                    <a:pt x="2579" y="596"/>
                  </a:lnTo>
                  <a:lnTo>
                    <a:pt x="2578" y="588"/>
                  </a:lnTo>
                  <a:lnTo>
                    <a:pt x="2576" y="582"/>
                  </a:lnTo>
                  <a:lnTo>
                    <a:pt x="2572" y="579"/>
                  </a:lnTo>
                  <a:lnTo>
                    <a:pt x="2568" y="576"/>
                  </a:lnTo>
                  <a:lnTo>
                    <a:pt x="2564" y="574"/>
                  </a:lnTo>
                  <a:lnTo>
                    <a:pt x="2558" y="573"/>
                  </a:lnTo>
                  <a:lnTo>
                    <a:pt x="2551" y="571"/>
                  </a:lnTo>
                  <a:lnTo>
                    <a:pt x="2545" y="571"/>
                  </a:lnTo>
                  <a:lnTo>
                    <a:pt x="2532" y="575"/>
                  </a:lnTo>
                  <a:lnTo>
                    <a:pt x="2516" y="578"/>
                  </a:lnTo>
                  <a:lnTo>
                    <a:pt x="2502" y="584"/>
                  </a:lnTo>
                  <a:lnTo>
                    <a:pt x="2488" y="590"/>
                  </a:lnTo>
                  <a:lnTo>
                    <a:pt x="2466" y="601"/>
                  </a:lnTo>
                  <a:lnTo>
                    <a:pt x="2457" y="606"/>
                  </a:lnTo>
                  <a:lnTo>
                    <a:pt x="2420" y="646"/>
                  </a:lnTo>
                  <a:lnTo>
                    <a:pt x="2388" y="623"/>
                  </a:lnTo>
                  <a:lnTo>
                    <a:pt x="2412" y="589"/>
                  </a:lnTo>
                  <a:lnTo>
                    <a:pt x="2420" y="568"/>
                  </a:lnTo>
                  <a:lnTo>
                    <a:pt x="2426" y="548"/>
                  </a:lnTo>
                  <a:lnTo>
                    <a:pt x="2431" y="532"/>
                  </a:lnTo>
                  <a:lnTo>
                    <a:pt x="2434" y="517"/>
                  </a:lnTo>
                  <a:lnTo>
                    <a:pt x="2435" y="503"/>
                  </a:lnTo>
                  <a:lnTo>
                    <a:pt x="2436" y="492"/>
                  </a:lnTo>
                  <a:lnTo>
                    <a:pt x="2436" y="482"/>
                  </a:lnTo>
                  <a:lnTo>
                    <a:pt x="2435" y="475"/>
                  </a:lnTo>
                  <a:lnTo>
                    <a:pt x="2433" y="468"/>
                  </a:lnTo>
                  <a:lnTo>
                    <a:pt x="2429" y="463"/>
                  </a:lnTo>
                  <a:lnTo>
                    <a:pt x="2425" y="459"/>
                  </a:lnTo>
                  <a:lnTo>
                    <a:pt x="2421" y="457"/>
                  </a:lnTo>
                  <a:lnTo>
                    <a:pt x="2416" y="456"/>
                  </a:lnTo>
                  <a:lnTo>
                    <a:pt x="2410" y="456"/>
                  </a:lnTo>
                  <a:lnTo>
                    <a:pt x="2404" y="456"/>
                  </a:lnTo>
                  <a:lnTo>
                    <a:pt x="2398" y="457"/>
                  </a:lnTo>
                  <a:lnTo>
                    <a:pt x="2384" y="463"/>
                  </a:lnTo>
                  <a:lnTo>
                    <a:pt x="2370" y="469"/>
                  </a:lnTo>
                  <a:lnTo>
                    <a:pt x="2357" y="478"/>
                  </a:lnTo>
                  <a:lnTo>
                    <a:pt x="2345" y="487"/>
                  </a:lnTo>
                  <a:lnTo>
                    <a:pt x="2325" y="501"/>
                  </a:lnTo>
                  <a:lnTo>
                    <a:pt x="2317" y="508"/>
                  </a:lnTo>
                  <a:lnTo>
                    <a:pt x="2284" y="558"/>
                  </a:lnTo>
                  <a:lnTo>
                    <a:pt x="2259" y="545"/>
                  </a:lnTo>
                  <a:lnTo>
                    <a:pt x="2277" y="512"/>
                  </a:lnTo>
                  <a:lnTo>
                    <a:pt x="2281" y="489"/>
                  </a:lnTo>
                  <a:lnTo>
                    <a:pt x="2284" y="469"/>
                  </a:lnTo>
                  <a:lnTo>
                    <a:pt x="2287" y="452"/>
                  </a:lnTo>
                  <a:lnTo>
                    <a:pt x="2288" y="436"/>
                  </a:lnTo>
                  <a:lnTo>
                    <a:pt x="2288" y="423"/>
                  </a:lnTo>
                  <a:lnTo>
                    <a:pt x="2287" y="412"/>
                  </a:lnTo>
                  <a:lnTo>
                    <a:pt x="2285" y="402"/>
                  </a:lnTo>
                  <a:lnTo>
                    <a:pt x="2282" y="394"/>
                  </a:lnTo>
                  <a:lnTo>
                    <a:pt x="2280" y="389"/>
                  </a:lnTo>
                  <a:lnTo>
                    <a:pt x="2276" y="385"/>
                  </a:lnTo>
                  <a:lnTo>
                    <a:pt x="2271" y="381"/>
                  </a:lnTo>
                  <a:lnTo>
                    <a:pt x="2267" y="379"/>
                  </a:lnTo>
                  <a:lnTo>
                    <a:pt x="2261" y="379"/>
                  </a:lnTo>
                  <a:lnTo>
                    <a:pt x="2256" y="379"/>
                  </a:lnTo>
                  <a:lnTo>
                    <a:pt x="2250" y="381"/>
                  </a:lnTo>
                  <a:lnTo>
                    <a:pt x="2244" y="383"/>
                  </a:lnTo>
                  <a:lnTo>
                    <a:pt x="2232" y="390"/>
                  </a:lnTo>
                  <a:lnTo>
                    <a:pt x="2218" y="399"/>
                  </a:lnTo>
                  <a:lnTo>
                    <a:pt x="2206" y="409"/>
                  </a:lnTo>
                  <a:lnTo>
                    <a:pt x="2195" y="420"/>
                  </a:lnTo>
                  <a:lnTo>
                    <a:pt x="2178" y="436"/>
                  </a:lnTo>
                  <a:lnTo>
                    <a:pt x="2171" y="444"/>
                  </a:lnTo>
                  <a:lnTo>
                    <a:pt x="2148" y="493"/>
                  </a:lnTo>
                  <a:lnTo>
                    <a:pt x="2119" y="481"/>
                  </a:lnTo>
                  <a:lnTo>
                    <a:pt x="2129" y="446"/>
                  </a:lnTo>
                  <a:lnTo>
                    <a:pt x="2128" y="423"/>
                  </a:lnTo>
                  <a:lnTo>
                    <a:pt x="2127" y="403"/>
                  </a:lnTo>
                  <a:lnTo>
                    <a:pt x="2126" y="386"/>
                  </a:lnTo>
                  <a:lnTo>
                    <a:pt x="2124" y="370"/>
                  </a:lnTo>
                  <a:lnTo>
                    <a:pt x="2120" y="357"/>
                  </a:lnTo>
                  <a:lnTo>
                    <a:pt x="2117" y="346"/>
                  </a:lnTo>
                  <a:lnTo>
                    <a:pt x="2114" y="337"/>
                  </a:lnTo>
                  <a:lnTo>
                    <a:pt x="2110" y="331"/>
                  </a:lnTo>
                  <a:lnTo>
                    <a:pt x="2105" y="325"/>
                  </a:lnTo>
                  <a:lnTo>
                    <a:pt x="2101" y="322"/>
                  </a:lnTo>
                  <a:lnTo>
                    <a:pt x="2096" y="320"/>
                  </a:lnTo>
                  <a:lnTo>
                    <a:pt x="2091" y="319"/>
                  </a:lnTo>
                  <a:lnTo>
                    <a:pt x="2085" y="320"/>
                  </a:lnTo>
                  <a:lnTo>
                    <a:pt x="2080" y="321"/>
                  </a:lnTo>
                  <a:lnTo>
                    <a:pt x="2074" y="324"/>
                  </a:lnTo>
                  <a:lnTo>
                    <a:pt x="2069" y="327"/>
                  </a:lnTo>
                  <a:lnTo>
                    <a:pt x="2059" y="337"/>
                  </a:lnTo>
                  <a:lnTo>
                    <a:pt x="2048" y="348"/>
                  </a:lnTo>
                  <a:lnTo>
                    <a:pt x="2038" y="360"/>
                  </a:lnTo>
                  <a:lnTo>
                    <a:pt x="2029" y="374"/>
                  </a:lnTo>
                  <a:lnTo>
                    <a:pt x="2016" y="394"/>
                  </a:lnTo>
                  <a:lnTo>
                    <a:pt x="2012" y="402"/>
                  </a:lnTo>
                  <a:lnTo>
                    <a:pt x="2003" y="444"/>
                  </a:lnTo>
                  <a:lnTo>
                    <a:pt x="1973" y="436"/>
                  </a:lnTo>
                  <a:lnTo>
                    <a:pt x="1976" y="412"/>
                  </a:lnTo>
                  <a:lnTo>
                    <a:pt x="1974" y="389"/>
                  </a:lnTo>
                  <a:lnTo>
                    <a:pt x="1970" y="369"/>
                  </a:lnTo>
                  <a:lnTo>
                    <a:pt x="1967" y="352"/>
                  </a:lnTo>
                  <a:lnTo>
                    <a:pt x="1962" y="337"/>
                  </a:lnTo>
                  <a:lnTo>
                    <a:pt x="1959" y="324"/>
                  </a:lnTo>
                  <a:lnTo>
                    <a:pt x="1954" y="314"/>
                  </a:lnTo>
                  <a:lnTo>
                    <a:pt x="1949" y="305"/>
                  </a:lnTo>
                  <a:lnTo>
                    <a:pt x="1945" y="299"/>
                  </a:lnTo>
                  <a:lnTo>
                    <a:pt x="1940" y="294"/>
                  </a:lnTo>
                  <a:lnTo>
                    <a:pt x="1935" y="291"/>
                  </a:lnTo>
                  <a:lnTo>
                    <a:pt x="1929" y="290"/>
                  </a:lnTo>
                  <a:lnTo>
                    <a:pt x="1925" y="290"/>
                  </a:lnTo>
                  <a:lnTo>
                    <a:pt x="1919" y="291"/>
                  </a:lnTo>
                  <a:lnTo>
                    <a:pt x="1914" y="293"/>
                  </a:lnTo>
                  <a:lnTo>
                    <a:pt x="1909" y="297"/>
                  </a:lnTo>
                  <a:lnTo>
                    <a:pt x="1904" y="301"/>
                  </a:lnTo>
                  <a:lnTo>
                    <a:pt x="1894" y="311"/>
                  </a:lnTo>
                  <a:lnTo>
                    <a:pt x="1885" y="324"/>
                  </a:lnTo>
                  <a:lnTo>
                    <a:pt x="1876" y="337"/>
                  </a:lnTo>
                  <a:lnTo>
                    <a:pt x="1870" y="350"/>
                  </a:lnTo>
                  <a:lnTo>
                    <a:pt x="1859" y="372"/>
                  </a:lnTo>
                  <a:lnTo>
                    <a:pt x="1854" y="381"/>
                  </a:lnTo>
                  <a:lnTo>
                    <a:pt x="1852" y="412"/>
                  </a:lnTo>
                  <a:lnTo>
                    <a:pt x="1819" y="408"/>
                  </a:lnTo>
                  <a:lnTo>
                    <a:pt x="1820" y="396"/>
                  </a:lnTo>
                  <a:lnTo>
                    <a:pt x="1816" y="374"/>
                  </a:lnTo>
                  <a:lnTo>
                    <a:pt x="1812" y="354"/>
                  </a:lnTo>
                  <a:lnTo>
                    <a:pt x="1807" y="336"/>
                  </a:lnTo>
                  <a:lnTo>
                    <a:pt x="1803" y="322"/>
                  </a:lnTo>
                  <a:lnTo>
                    <a:pt x="1798" y="309"/>
                  </a:lnTo>
                  <a:lnTo>
                    <a:pt x="1793" y="299"/>
                  </a:lnTo>
                  <a:lnTo>
                    <a:pt x="1788" y="291"/>
                  </a:lnTo>
                  <a:lnTo>
                    <a:pt x="1783" y="284"/>
                  </a:lnTo>
                  <a:lnTo>
                    <a:pt x="1777" y="280"/>
                  </a:lnTo>
                  <a:lnTo>
                    <a:pt x="1773" y="278"/>
                  </a:lnTo>
                  <a:lnTo>
                    <a:pt x="1768" y="276"/>
                  </a:lnTo>
                  <a:lnTo>
                    <a:pt x="1762" y="277"/>
                  </a:lnTo>
                  <a:lnTo>
                    <a:pt x="1758" y="278"/>
                  </a:lnTo>
                  <a:lnTo>
                    <a:pt x="1752" y="280"/>
                  </a:lnTo>
                  <a:lnTo>
                    <a:pt x="1748" y="283"/>
                  </a:lnTo>
                  <a:lnTo>
                    <a:pt x="1742" y="288"/>
                  </a:lnTo>
                  <a:lnTo>
                    <a:pt x="1733" y="299"/>
                  </a:lnTo>
                  <a:lnTo>
                    <a:pt x="1725" y="312"/>
                  </a:lnTo>
                  <a:lnTo>
                    <a:pt x="1717" y="326"/>
                  </a:lnTo>
                  <a:lnTo>
                    <a:pt x="1710" y="339"/>
                  </a:lnTo>
                  <a:lnTo>
                    <a:pt x="1701" y="363"/>
                  </a:lnTo>
                  <a:lnTo>
                    <a:pt x="1697" y="371"/>
                  </a:lnTo>
                  <a:lnTo>
                    <a:pt x="1696" y="400"/>
                  </a:lnTo>
                  <a:lnTo>
                    <a:pt x="1672" y="399"/>
                  </a:lnTo>
                  <a:lnTo>
                    <a:pt x="1659" y="400"/>
                  </a:lnTo>
                  <a:lnTo>
                    <a:pt x="1659" y="390"/>
                  </a:lnTo>
                  <a:lnTo>
                    <a:pt x="1653" y="368"/>
                  </a:lnTo>
                  <a:lnTo>
                    <a:pt x="1647" y="348"/>
                  </a:lnTo>
                  <a:lnTo>
                    <a:pt x="1641" y="332"/>
                  </a:lnTo>
                  <a:lnTo>
                    <a:pt x="1635" y="317"/>
                  </a:lnTo>
                  <a:lnTo>
                    <a:pt x="1629" y="305"/>
                  </a:lnTo>
                  <a:lnTo>
                    <a:pt x="1624" y="297"/>
                  </a:lnTo>
                  <a:lnTo>
                    <a:pt x="1617" y="289"/>
                  </a:lnTo>
                  <a:lnTo>
                    <a:pt x="1611" y="282"/>
                  </a:lnTo>
                  <a:lnTo>
                    <a:pt x="1606" y="279"/>
                  </a:lnTo>
                  <a:lnTo>
                    <a:pt x="1600" y="277"/>
                  </a:lnTo>
                  <a:lnTo>
                    <a:pt x="1596" y="276"/>
                  </a:lnTo>
                  <a:lnTo>
                    <a:pt x="1591" y="277"/>
                  </a:lnTo>
                  <a:lnTo>
                    <a:pt x="1586" y="278"/>
                  </a:lnTo>
                  <a:lnTo>
                    <a:pt x="1581" y="281"/>
                  </a:lnTo>
                  <a:lnTo>
                    <a:pt x="1576" y="286"/>
                  </a:lnTo>
                  <a:lnTo>
                    <a:pt x="1572" y="290"/>
                  </a:lnTo>
                  <a:lnTo>
                    <a:pt x="1564" y="302"/>
                  </a:lnTo>
                  <a:lnTo>
                    <a:pt x="1556" y="315"/>
                  </a:lnTo>
                  <a:lnTo>
                    <a:pt x="1550" y="330"/>
                  </a:lnTo>
                  <a:lnTo>
                    <a:pt x="1544" y="344"/>
                  </a:lnTo>
                  <a:lnTo>
                    <a:pt x="1537" y="367"/>
                  </a:lnTo>
                  <a:lnTo>
                    <a:pt x="1534" y="377"/>
                  </a:lnTo>
                  <a:lnTo>
                    <a:pt x="1536" y="407"/>
                  </a:lnTo>
                  <a:lnTo>
                    <a:pt x="1507" y="410"/>
                  </a:lnTo>
                  <a:lnTo>
                    <a:pt x="1506" y="399"/>
                  </a:lnTo>
                  <a:lnTo>
                    <a:pt x="1499" y="378"/>
                  </a:lnTo>
                  <a:lnTo>
                    <a:pt x="1493" y="358"/>
                  </a:lnTo>
                  <a:lnTo>
                    <a:pt x="1485" y="342"/>
                  </a:lnTo>
                  <a:lnTo>
                    <a:pt x="1478" y="328"/>
                  </a:lnTo>
                  <a:lnTo>
                    <a:pt x="1473" y="316"/>
                  </a:lnTo>
                  <a:lnTo>
                    <a:pt x="1466" y="308"/>
                  </a:lnTo>
                  <a:lnTo>
                    <a:pt x="1460" y="300"/>
                  </a:lnTo>
                  <a:lnTo>
                    <a:pt x="1454" y="294"/>
                  </a:lnTo>
                  <a:lnTo>
                    <a:pt x="1449" y="290"/>
                  </a:lnTo>
                  <a:lnTo>
                    <a:pt x="1443" y="289"/>
                  </a:lnTo>
                  <a:lnTo>
                    <a:pt x="1438" y="288"/>
                  </a:lnTo>
                  <a:lnTo>
                    <a:pt x="1433" y="289"/>
                  </a:lnTo>
                  <a:lnTo>
                    <a:pt x="1428" y="291"/>
                  </a:lnTo>
                  <a:lnTo>
                    <a:pt x="1423" y="294"/>
                  </a:lnTo>
                  <a:lnTo>
                    <a:pt x="1419" y="298"/>
                  </a:lnTo>
                  <a:lnTo>
                    <a:pt x="1415" y="303"/>
                  </a:lnTo>
                  <a:lnTo>
                    <a:pt x="1407" y="315"/>
                  </a:lnTo>
                  <a:lnTo>
                    <a:pt x="1400" y="330"/>
                  </a:lnTo>
                  <a:lnTo>
                    <a:pt x="1395" y="344"/>
                  </a:lnTo>
                  <a:lnTo>
                    <a:pt x="1389" y="358"/>
                  </a:lnTo>
                  <a:lnTo>
                    <a:pt x="1383" y="382"/>
                  </a:lnTo>
                  <a:lnTo>
                    <a:pt x="1381" y="392"/>
                  </a:lnTo>
                  <a:lnTo>
                    <a:pt x="1384" y="432"/>
                  </a:lnTo>
                  <a:lnTo>
                    <a:pt x="1359" y="438"/>
                  </a:lnTo>
                  <a:lnTo>
                    <a:pt x="1356" y="423"/>
                  </a:lnTo>
                  <a:lnTo>
                    <a:pt x="1348" y="401"/>
                  </a:lnTo>
                  <a:lnTo>
                    <a:pt x="1339" y="383"/>
                  </a:lnTo>
                  <a:lnTo>
                    <a:pt x="1330" y="368"/>
                  </a:lnTo>
                  <a:lnTo>
                    <a:pt x="1322" y="354"/>
                  </a:lnTo>
                  <a:lnTo>
                    <a:pt x="1316" y="343"/>
                  </a:lnTo>
                  <a:lnTo>
                    <a:pt x="1308" y="334"/>
                  </a:lnTo>
                  <a:lnTo>
                    <a:pt x="1301" y="327"/>
                  </a:lnTo>
                  <a:lnTo>
                    <a:pt x="1295" y="323"/>
                  </a:lnTo>
                  <a:lnTo>
                    <a:pt x="1289" y="320"/>
                  </a:lnTo>
                  <a:lnTo>
                    <a:pt x="1284" y="317"/>
                  </a:lnTo>
                  <a:lnTo>
                    <a:pt x="1278" y="317"/>
                  </a:lnTo>
                  <a:lnTo>
                    <a:pt x="1273" y="319"/>
                  </a:lnTo>
                  <a:lnTo>
                    <a:pt x="1268" y="322"/>
                  </a:lnTo>
                  <a:lnTo>
                    <a:pt x="1264" y="325"/>
                  </a:lnTo>
                  <a:lnTo>
                    <a:pt x="1261" y="330"/>
                  </a:lnTo>
                  <a:lnTo>
                    <a:pt x="1256" y="335"/>
                  </a:lnTo>
                  <a:lnTo>
                    <a:pt x="1250" y="348"/>
                  </a:lnTo>
                  <a:lnTo>
                    <a:pt x="1244" y="363"/>
                  </a:lnTo>
                  <a:lnTo>
                    <a:pt x="1240" y="378"/>
                  </a:lnTo>
                  <a:lnTo>
                    <a:pt x="1237" y="392"/>
                  </a:lnTo>
                  <a:lnTo>
                    <a:pt x="1232" y="416"/>
                  </a:lnTo>
                  <a:lnTo>
                    <a:pt x="1231" y="426"/>
                  </a:lnTo>
                  <a:lnTo>
                    <a:pt x="1239" y="476"/>
                  </a:lnTo>
                  <a:lnTo>
                    <a:pt x="1211" y="487"/>
                  </a:lnTo>
                  <a:lnTo>
                    <a:pt x="1201" y="460"/>
                  </a:lnTo>
                  <a:lnTo>
                    <a:pt x="1187" y="443"/>
                  </a:lnTo>
                  <a:lnTo>
                    <a:pt x="1175" y="426"/>
                  </a:lnTo>
                  <a:lnTo>
                    <a:pt x="1163" y="413"/>
                  </a:lnTo>
                  <a:lnTo>
                    <a:pt x="1152" y="402"/>
                  </a:lnTo>
                  <a:lnTo>
                    <a:pt x="1143" y="393"/>
                  </a:lnTo>
                  <a:lnTo>
                    <a:pt x="1133" y="387"/>
                  </a:lnTo>
                  <a:lnTo>
                    <a:pt x="1125" y="381"/>
                  </a:lnTo>
                  <a:lnTo>
                    <a:pt x="1118" y="378"/>
                  </a:lnTo>
                  <a:lnTo>
                    <a:pt x="1111" y="377"/>
                  </a:lnTo>
                  <a:lnTo>
                    <a:pt x="1106" y="376"/>
                  </a:lnTo>
                  <a:lnTo>
                    <a:pt x="1100" y="378"/>
                  </a:lnTo>
                  <a:lnTo>
                    <a:pt x="1096" y="380"/>
                  </a:lnTo>
                  <a:lnTo>
                    <a:pt x="1093" y="383"/>
                  </a:lnTo>
                  <a:lnTo>
                    <a:pt x="1089" y="388"/>
                  </a:lnTo>
                  <a:lnTo>
                    <a:pt x="1086" y="393"/>
                  </a:lnTo>
                  <a:lnTo>
                    <a:pt x="1084" y="400"/>
                  </a:lnTo>
                  <a:lnTo>
                    <a:pt x="1080" y="413"/>
                  </a:lnTo>
                  <a:lnTo>
                    <a:pt x="1078" y="429"/>
                  </a:lnTo>
                  <a:lnTo>
                    <a:pt x="1078" y="445"/>
                  </a:lnTo>
                  <a:lnTo>
                    <a:pt x="1078" y="459"/>
                  </a:lnTo>
                  <a:lnTo>
                    <a:pt x="1079" y="485"/>
                  </a:lnTo>
                  <a:lnTo>
                    <a:pt x="1080" y="495"/>
                  </a:lnTo>
                  <a:lnTo>
                    <a:pt x="1099" y="537"/>
                  </a:lnTo>
                  <a:lnTo>
                    <a:pt x="1071" y="552"/>
                  </a:lnTo>
                  <a:lnTo>
                    <a:pt x="1056" y="527"/>
                  </a:lnTo>
                  <a:lnTo>
                    <a:pt x="1040" y="512"/>
                  </a:lnTo>
                  <a:lnTo>
                    <a:pt x="1024" y="499"/>
                  </a:lnTo>
                  <a:lnTo>
                    <a:pt x="1010" y="488"/>
                  </a:lnTo>
                  <a:lnTo>
                    <a:pt x="998" y="479"/>
                  </a:lnTo>
                  <a:lnTo>
                    <a:pt x="987" y="473"/>
                  </a:lnTo>
                  <a:lnTo>
                    <a:pt x="976" y="467"/>
                  </a:lnTo>
                  <a:lnTo>
                    <a:pt x="967" y="464"/>
                  </a:lnTo>
                  <a:lnTo>
                    <a:pt x="959" y="462"/>
                  </a:lnTo>
                  <a:lnTo>
                    <a:pt x="953" y="462"/>
                  </a:lnTo>
                  <a:lnTo>
                    <a:pt x="947" y="463"/>
                  </a:lnTo>
                  <a:lnTo>
                    <a:pt x="942" y="465"/>
                  </a:lnTo>
                  <a:lnTo>
                    <a:pt x="939" y="468"/>
                  </a:lnTo>
                  <a:lnTo>
                    <a:pt x="935" y="471"/>
                  </a:lnTo>
                  <a:lnTo>
                    <a:pt x="933" y="477"/>
                  </a:lnTo>
                  <a:lnTo>
                    <a:pt x="931" y="482"/>
                  </a:lnTo>
                  <a:lnTo>
                    <a:pt x="930" y="489"/>
                  </a:lnTo>
                  <a:lnTo>
                    <a:pt x="929" y="503"/>
                  </a:lnTo>
                  <a:lnTo>
                    <a:pt x="930" y="519"/>
                  </a:lnTo>
                  <a:lnTo>
                    <a:pt x="932" y="534"/>
                  </a:lnTo>
                  <a:lnTo>
                    <a:pt x="935" y="549"/>
                  </a:lnTo>
                  <a:lnTo>
                    <a:pt x="941" y="574"/>
                  </a:lnTo>
                  <a:lnTo>
                    <a:pt x="944" y="582"/>
                  </a:lnTo>
                  <a:lnTo>
                    <a:pt x="966" y="615"/>
                  </a:lnTo>
                  <a:lnTo>
                    <a:pt x="935" y="637"/>
                  </a:lnTo>
                  <a:lnTo>
                    <a:pt x="920" y="619"/>
                  </a:lnTo>
                  <a:lnTo>
                    <a:pt x="901" y="606"/>
                  </a:lnTo>
                  <a:lnTo>
                    <a:pt x="885" y="595"/>
                  </a:lnTo>
                  <a:lnTo>
                    <a:pt x="869" y="586"/>
                  </a:lnTo>
                  <a:lnTo>
                    <a:pt x="855" y="579"/>
                  </a:lnTo>
                  <a:lnTo>
                    <a:pt x="843" y="574"/>
                  </a:lnTo>
                  <a:lnTo>
                    <a:pt x="833" y="570"/>
                  </a:lnTo>
                  <a:lnTo>
                    <a:pt x="823" y="568"/>
                  </a:lnTo>
                  <a:lnTo>
                    <a:pt x="815" y="567"/>
                  </a:lnTo>
                  <a:lnTo>
                    <a:pt x="809" y="567"/>
                  </a:lnTo>
                  <a:lnTo>
                    <a:pt x="803" y="569"/>
                  </a:lnTo>
                  <a:lnTo>
                    <a:pt x="798" y="571"/>
                  </a:lnTo>
                  <a:lnTo>
                    <a:pt x="795" y="576"/>
                  </a:lnTo>
                  <a:lnTo>
                    <a:pt x="792" y="580"/>
                  </a:lnTo>
                  <a:lnTo>
                    <a:pt x="790" y="586"/>
                  </a:lnTo>
                  <a:lnTo>
                    <a:pt x="789" y="591"/>
                  </a:lnTo>
                  <a:lnTo>
                    <a:pt x="789" y="598"/>
                  </a:lnTo>
                  <a:lnTo>
                    <a:pt x="790" y="612"/>
                  </a:lnTo>
                  <a:lnTo>
                    <a:pt x="793" y="628"/>
                  </a:lnTo>
                  <a:lnTo>
                    <a:pt x="798" y="643"/>
                  </a:lnTo>
                  <a:lnTo>
                    <a:pt x="803" y="657"/>
                  </a:lnTo>
                  <a:lnTo>
                    <a:pt x="812" y="680"/>
                  </a:lnTo>
                  <a:lnTo>
                    <a:pt x="817" y="689"/>
                  </a:lnTo>
                  <a:lnTo>
                    <a:pt x="840" y="714"/>
                  </a:lnTo>
                  <a:lnTo>
                    <a:pt x="809" y="742"/>
                  </a:lnTo>
                  <a:lnTo>
                    <a:pt x="796" y="731"/>
                  </a:lnTo>
                  <a:lnTo>
                    <a:pt x="775" y="721"/>
                  </a:lnTo>
                  <a:lnTo>
                    <a:pt x="756" y="713"/>
                  </a:lnTo>
                  <a:lnTo>
                    <a:pt x="740" y="708"/>
                  </a:lnTo>
                  <a:lnTo>
                    <a:pt x="725" y="702"/>
                  </a:lnTo>
                  <a:lnTo>
                    <a:pt x="712" y="700"/>
                  </a:lnTo>
                  <a:lnTo>
                    <a:pt x="701" y="698"/>
                  </a:lnTo>
                  <a:lnTo>
                    <a:pt x="691" y="697"/>
                  </a:lnTo>
                  <a:lnTo>
                    <a:pt x="684" y="698"/>
                  </a:lnTo>
                  <a:lnTo>
                    <a:pt x="677" y="699"/>
                  </a:lnTo>
                  <a:lnTo>
                    <a:pt x="671" y="702"/>
                  </a:lnTo>
                  <a:lnTo>
                    <a:pt x="667" y="706"/>
                  </a:lnTo>
                  <a:lnTo>
                    <a:pt x="665" y="710"/>
                  </a:lnTo>
                  <a:lnTo>
                    <a:pt x="663" y="714"/>
                  </a:lnTo>
                  <a:lnTo>
                    <a:pt x="662" y="720"/>
                  </a:lnTo>
                  <a:lnTo>
                    <a:pt x="663" y="727"/>
                  </a:lnTo>
                  <a:lnTo>
                    <a:pt x="663" y="733"/>
                  </a:lnTo>
                  <a:lnTo>
                    <a:pt x="667" y="746"/>
                  </a:lnTo>
                  <a:lnTo>
                    <a:pt x="673" y="761"/>
                  </a:lnTo>
                  <a:lnTo>
                    <a:pt x="679" y="775"/>
                  </a:lnTo>
                  <a:lnTo>
                    <a:pt x="687" y="789"/>
                  </a:lnTo>
                  <a:lnTo>
                    <a:pt x="699" y="810"/>
                  </a:lnTo>
                  <a:lnTo>
                    <a:pt x="705" y="818"/>
                  </a:lnTo>
                  <a:lnTo>
                    <a:pt x="723" y="832"/>
                  </a:lnTo>
                  <a:lnTo>
                    <a:pt x="702" y="856"/>
                  </a:lnTo>
                  <a:lnTo>
                    <a:pt x="690" y="848"/>
                  </a:lnTo>
                  <a:lnTo>
                    <a:pt x="669" y="839"/>
                  </a:lnTo>
                  <a:lnTo>
                    <a:pt x="649" y="832"/>
                  </a:lnTo>
                  <a:lnTo>
                    <a:pt x="633" y="827"/>
                  </a:lnTo>
                  <a:lnTo>
                    <a:pt x="618" y="823"/>
                  </a:lnTo>
                  <a:lnTo>
                    <a:pt x="605" y="821"/>
                  </a:lnTo>
                  <a:lnTo>
                    <a:pt x="593" y="819"/>
                  </a:lnTo>
                  <a:lnTo>
                    <a:pt x="585" y="819"/>
                  </a:lnTo>
                  <a:lnTo>
                    <a:pt x="576" y="820"/>
                  </a:lnTo>
                  <a:lnTo>
                    <a:pt x="569" y="822"/>
                  </a:lnTo>
                  <a:lnTo>
                    <a:pt x="565" y="826"/>
                  </a:lnTo>
                  <a:lnTo>
                    <a:pt x="560" y="829"/>
                  </a:lnTo>
                  <a:lnTo>
                    <a:pt x="558" y="833"/>
                  </a:lnTo>
                  <a:lnTo>
                    <a:pt x="557" y="839"/>
                  </a:lnTo>
                  <a:lnTo>
                    <a:pt x="556" y="844"/>
                  </a:lnTo>
                  <a:lnTo>
                    <a:pt x="557" y="850"/>
                  </a:lnTo>
                  <a:lnTo>
                    <a:pt x="558" y="856"/>
                  </a:lnTo>
                  <a:lnTo>
                    <a:pt x="563" y="871"/>
                  </a:lnTo>
                  <a:lnTo>
                    <a:pt x="569" y="884"/>
                  </a:lnTo>
                  <a:lnTo>
                    <a:pt x="577" y="898"/>
                  </a:lnTo>
                  <a:lnTo>
                    <a:pt x="585" y="911"/>
                  </a:lnTo>
                  <a:lnTo>
                    <a:pt x="599" y="931"/>
                  </a:lnTo>
                  <a:lnTo>
                    <a:pt x="604" y="939"/>
                  </a:lnTo>
                  <a:lnTo>
                    <a:pt x="627" y="955"/>
                  </a:lnTo>
                  <a:lnTo>
                    <a:pt x="604" y="993"/>
                  </a:lnTo>
                  <a:lnTo>
                    <a:pt x="572" y="974"/>
                  </a:lnTo>
                  <a:lnTo>
                    <a:pt x="563" y="972"/>
                  </a:lnTo>
                  <a:lnTo>
                    <a:pt x="538" y="968"/>
                  </a:lnTo>
                  <a:lnTo>
                    <a:pt x="523" y="966"/>
                  </a:lnTo>
                  <a:lnTo>
                    <a:pt x="508" y="965"/>
                  </a:lnTo>
                  <a:lnTo>
                    <a:pt x="492" y="965"/>
                  </a:lnTo>
                  <a:lnTo>
                    <a:pt x="478" y="966"/>
                  </a:lnTo>
                  <a:lnTo>
                    <a:pt x="471" y="968"/>
                  </a:lnTo>
                  <a:lnTo>
                    <a:pt x="466" y="971"/>
                  </a:lnTo>
                  <a:lnTo>
                    <a:pt x="461" y="973"/>
                  </a:lnTo>
                  <a:lnTo>
                    <a:pt x="457" y="976"/>
                  </a:lnTo>
                  <a:lnTo>
                    <a:pt x="454" y="981"/>
                  </a:lnTo>
                  <a:lnTo>
                    <a:pt x="453" y="986"/>
                  </a:lnTo>
                  <a:lnTo>
                    <a:pt x="452" y="992"/>
                  </a:lnTo>
                  <a:lnTo>
                    <a:pt x="453" y="998"/>
                  </a:lnTo>
                  <a:lnTo>
                    <a:pt x="455" y="1006"/>
                  </a:lnTo>
                  <a:lnTo>
                    <a:pt x="459" y="1015"/>
                  </a:lnTo>
                  <a:lnTo>
                    <a:pt x="465" y="1025"/>
                  </a:lnTo>
                  <a:lnTo>
                    <a:pt x="472" y="1036"/>
                  </a:lnTo>
                  <a:lnTo>
                    <a:pt x="482" y="1048"/>
                  </a:lnTo>
                  <a:lnTo>
                    <a:pt x="494" y="1061"/>
                  </a:lnTo>
                  <a:lnTo>
                    <a:pt x="509" y="1075"/>
                  </a:lnTo>
                  <a:lnTo>
                    <a:pt x="525" y="1091"/>
                  </a:lnTo>
                  <a:lnTo>
                    <a:pt x="544" y="1100"/>
                  </a:lnTo>
                  <a:lnTo>
                    <a:pt x="530" y="1129"/>
                  </a:lnTo>
                  <a:lnTo>
                    <a:pt x="504" y="1117"/>
                  </a:lnTo>
                  <a:lnTo>
                    <a:pt x="494" y="1115"/>
                  </a:lnTo>
                  <a:lnTo>
                    <a:pt x="470" y="1111"/>
                  </a:lnTo>
                  <a:lnTo>
                    <a:pt x="455" y="1110"/>
                  </a:lnTo>
                  <a:lnTo>
                    <a:pt x="439" y="1110"/>
                  </a:lnTo>
                  <a:lnTo>
                    <a:pt x="424" y="1111"/>
                  </a:lnTo>
                  <a:lnTo>
                    <a:pt x="410" y="1114"/>
                  </a:lnTo>
                  <a:lnTo>
                    <a:pt x="403" y="1116"/>
                  </a:lnTo>
                  <a:lnTo>
                    <a:pt x="398" y="1118"/>
                  </a:lnTo>
                  <a:lnTo>
                    <a:pt x="393" y="1121"/>
                  </a:lnTo>
                  <a:lnTo>
                    <a:pt x="389" y="1125"/>
                  </a:lnTo>
                  <a:lnTo>
                    <a:pt x="387" y="1129"/>
                  </a:lnTo>
                  <a:lnTo>
                    <a:pt x="384" y="1135"/>
                  </a:lnTo>
                  <a:lnTo>
                    <a:pt x="384" y="1140"/>
                  </a:lnTo>
                  <a:lnTo>
                    <a:pt x="386" y="1147"/>
                  </a:lnTo>
                  <a:lnTo>
                    <a:pt x="389" y="1154"/>
                  </a:lnTo>
                  <a:lnTo>
                    <a:pt x="393" y="1163"/>
                  </a:lnTo>
                  <a:lnTo>
                    <a:pt x="400" y="1172"/>
                  </a:lnTo>
                  <a:lnTo>
                    <a:pt x="409" y="1183"/>
                  </a:lnTo>
                  <a:lnTo>
                    <a:pt x="419" y="1194"/>
                  </a:lnTo>
                  <a:lnTo>
                    <a:pt x="431" y="1207"/>
                  </a:lnTo>
                  <a:lnTo>
                    <a:pt x="446" y="1220"/>
                  </a:lnTo>
                  <a:lnTo>
                    <a:pt x="464" y="1236"/>
                  </a:lnTo>
                  <a:lnTo>
                    <a:pt x="483" y="1244"/>
                  </a:lnTo>
                  <a:lnTo>
                    <a:pt x="471" y="1283"/>
                  </a:lnTo>
                  <a:lnTo>
                    <a:pt x="434" y="1272"/>
                  </a:lnTo>
                  <a:lnTo>
                    <a:pt x="424" y="1272"/>
                  </a:lnTo>
                  <a:lnTo>
                    <a:pt x="399" y="1273"/>
                  </a:lnTo>
                  <a:lnTo>
                    <a:pt x="384" y="1274"/>
                  </a:lnTo>
                  <a:lnTo>
                    <a:pt x="369" y="1276"/>
                  </a:lnTo>
                  <a:lnTo>
                    <a:pt x="354" y="1281"/>
                  </a:lnTo>
                  <a:lnTo>
                    <a:pt x="340" y="1285"/>
                  </a:lnTo>
                  <a:lnTo>
                    <a:pt x="334" y="1288"/>
                  </a:lnTo>
                  <a:lnTo>
                    <a:pt x="329" y="1292"/>
                  </a:lnTo>
                  <a:lnTo>
                    <a:pt x="325" y="1295"/>
                  </a:lnTo>
                  <a:lnTo>
                    <a:pt x="322" y="1299"/>
                  </a:lnTo>
                  <a:lnTo>
                    <a:pt x="320" y="1304"/>
                  </a:lnTo>
                  <a:lnTo>
                    <a:pt x="320" y="1309"/>
                  </a:lnTo>
                  <a:lnTo>
                    <a:pt x="320" y="1315"/>
                  </a:lnTo>
                  <a:lnTo>
                    <a:pt x="323" y="1321"/>
                  </a:lnTo>
                  <a:lnTo>
                    <a:pt x="326" y="1328"/>
                  </a:lnTo>
                  <a:lnTo>
                    <a:pt x="333" y="1336"/>
                  </a:lnTo>
                  <a:lnTo>
                    <a:pt x="340" y="1345"/>
                  </a:lnTo>
                  <a:lnTo>
                    <a:pt x="350" y="1353"/>
                  </a:lnTo>
                  <a:lnTo>
                    <a:pt x="362" y="1362"/>
                  </a:lnTo>
                  <a:lnTo>
                    <a:pt x="377" y="1373"/>
                  </a:lnTo>
                  <a:lnTo>
                    <a:pt x="394" y="1384"/>
                  </a:lnTo>
                  <a:lnTo>
                    <a:pt x="413" y="1395"/>
                  </a:lnTo>
                  <a:lnTo>
                    <a:pt x="441" y="1402"/>
                  </a:lnTo>
                  <a:lnTo>
                    <a:pt x="434" y="1438"/>
                  </a:lnTo>
                  <a:lnTo>
                    <a:pt x="391" y="1431"/>
                  </a:lnTo>
                  <a:lnTo>
                    <a:pt x="381" y="1434"/>
                  </a:lnTo>
                  <a:lnTo>
                    <a:pt x="357" y="1438"/>
                  </a:lnTo>
                  <a:lnTo>
                    <a:pt x="342" y="1441"/>
                  </a:lnTo>
                  <a:lnTo>
                    <a:pt x="327" y="1446"/>
                  </a:lnTo>
                  <a:lnTo>
                    <a:pt x="313" y="1451"/>
                  </a:lnTo>
                  <a:lnTo>
                    <a:pt x="300" y="1458"/>
                  </a:lnTo>
                  <a:lnTo>
                    <a:pt x="294" y="1462"/>
                  </a:lnTo>
                  <a:lnTo>
                    <a:pt x="290" y="1466"/>
                  </a:lnTo>
                  <a:lnTo>
                    <a:pt x="287" y="1470"/>
                  </a:lnTo>
                  <a:lnTo>
                    <a:pt x="283" y="1475"/>
                  </a:lnTo>
                  <a:lnTo>
                    <a:pt x="282" y="1480"/>
                  </a:lnTo>
                  <a:lnTo>
                    <a:pt x="282" y="1485"/>
                  </a:lnTo>
                  <a:lnTo>
                    <a:pt x="284" y="1491"/>
                  </a:lnTo>
                  <a:lnTo>
                    <a:pt x="288" y="1496"/>
                  </a:lnTo>
                  <a:lnTo>
                    <a:pt x="292" y="1503"/>
                  </a:lnTo>
                  <a:lnTo>
                    <a:pt x="300" y="1509"/>
                  </a:lnTo>
                  <a:lnTo>
                    <a:pt x="309" y="1517"/>
                  </a:lnTo>
                  <a:lnTo>
                    <a:pt x="320" y="1524"/>
                  </a:lnTo>
                  <a:lnTo>
                    <a:pt x="333" y="1531"/>
                  </a:lnTo>
                  <a:lnTo>
                    <a:pt x="348" y="1540"/>
                  </a:lnTo>
                  <a:lnTo>
                    <a:pt x="367" y="1548"/>
                  </a:lnTo>
                  <a:lnTo>
                    <a:pt x="388" y="1557"/>
                  </a:lnTo>
                  <a:lnTo>
                    <a:pt x="419" y="1560"/>
                  </a:lnTo>
                  <a:lnTo>
                    <a:pt x="416" y="1592"/>
                  </a:lnTo>
                  <a:lnTo>
                    <a:pt x="367" y="1593"/>
                  </a:lnTo>
                  <a:lnTo>
                    <a:pt x="358" y="1596"/>
                  </a:lnTo>
                  <a:lnTo>
                    <a:pt x="335" y="1605"/>
                  </a:lnTo>
                  <a:lnTo>
                    <a:pt x="321" y="1612"/>
                  </a:lnTo>
                  <a:lnTo>
                    <a:pt x="307" y="1618"/>
                  </a:lnTo>
                  <a:lnTo>
                    <a:pt x="294" y="1627"/>
                  </a:lnTo>
                  <a:lnTo>
                    <a:pt x="282" y="1636"/>
                  </a:lnTo>
                  <a:lnTo>
                    <a:pt x="278" y="1640"/>
                  </a:lnTo>
                  <a:lnTo>
                    <a:pt x="275" y="1645"/>
                  </a:lnTo>
                  <a:lnTo>
                    <a:pt x="271" y="1650"/>
                  </a:lnTo>
                  <a:lnTo>
                    <a:pt x="270" y="1655"/>
                  </a:lnTo>
                  <a:lnTo>
                    <a:pt x="270" y="1660"/>
                  </a:lnTo>
                  <a:lnTo>
                    <a:pt x="271" y="1666"/>
                  </a:lnTo>
                  <a:lnTo>
                    <a:pt x="273" y="1670"/>
                  </a:lnTo>
                  <a:lnTo>
                    <a:pt x="278" y="1676"/>
                  </a:lnTo>
                  <a:lnTo>
                    <a:pt x="284" y="1681"/>
                  </a:lnTo>
                  <a:lnTo>
                    <a:pt x="292" y="1687"/>
                  </a:lnTo>
                  <a:lnTo>
                    <a:pt x="302" y="1692"/>
                  </a:lnTo>
                  <a:lnTo>
                    <a:pt x="314" y="1696"/>
                  </a:lnTo>
                  <a:lnTo>
                    <a:pt x="328" y="1702"/>
                  </a:lnTo>
                  <a:lnTo>
                    <a:pt x="346" y="1707"/>
                  </a:lnTo>
                  <a:lnTo>
                    <a:pt x="366" y="1712"/>
                  </a:lnTo>
                  <a:lnTo>
                    <a:pt x="388" y="1717"/>
                  </a:lnTo>
                  <a:lnTo>
                    <a:pt x="416" y="1715"/>
                  </a:lnTo>
                  <a:lnTo>
                    <a:pt x="417" y="1745"/>
                  </a:lnTo>
                  <a:lnTo>
                    <a:pt x="369" y="1758"/>
                  </a:lnTo>
                  <a:lnTo>
                    <a:pt x="360" y="1764"/>
                  </a:lnTo>
                  <a:lnTo>
                    <a:pt x="340" y="1778"/>
                  </a:lnTo>
                  <a:lnTo>
                    <a:pt x="328" y="1787"/>
                  </a:lnTo>
                  <a:lnTo>
                    <a:pt x="316" y="1798"/>
                  </a:lnTo>
                  <a:lnTo>
                    <a:pt x="305" y="1809"/>
                  </a:lnTo>
                  <a:lnTo>
                    <a:pt x="296" y="1820"/>
                  </a:lnTo>
                  <a:lnTo>
                    <a:pt x="293" y="1825"/>
                  </a:lnTo>
                  <a:lnTo>
                    <a:pt x="291" y="1831"/>
                  </a:lnTo>
                  <a:lnTo>
                    <a:pt x="290" y="1836"/>
                  </a:lnTo>
                  <a:lnTo>
                    <a:pt x="289" y="1842"/>
                  </a:lnTo>
                  <a:lnTo>
                    <a:pt x="290" y="1846"/>
                  </a:lnTo>
                  <a:lnTo>
                    <a:pt x="292" y="1851"/>
                  </a:lnTo>
                  <a:lnTo>
                    <a:pt x="296" y="1856"/>
                  </a:lnTo>
                  <a:lnTo>
                    <a:pt x="301" y="1859"/>
                  </a:lnTo>
                  <a:lnTo>
                    <a:pt x="309" y="1864"/>
                  </a:lnTo>
                  <a:lnTo>
                    <a:pt x="317" y="1867"/>
                  </a:lnTo>
                  <a:lnTo>
                    <a:pt x="328" y="1869"/>
                  </a:lnTo>
                  <a:lnTo>
                    <a:pt x="342" y="1871"/>
                  </a:lnTo>
                  <a:lnTo>
                    <a:pt x="357" y="1873"/>
                  </a:lnTo>
                  <a:lnTo>
                    <a:pt x="375" y="1873"/>
                  </a:lnTo>
                  <a:lnTo>
                    <a:pt x="395" y="1875"/>
                  </a:lnTo>
                  <a:lnTo>
                    <a:pt x="417" y="1873"/>
                  </a:lnTo>
                  <a:lnTo>
                    <a:pt x="433" y="1869"/>
                  </a:lnTo>
                  <a:lnTo>
                    <a:pt x="437" y="1895"/>
                  </a:lnTo>
                  <a:lnTo>
                    <a:pt x="400" y="1909"/>
                  </a:lnTo>
                  <a:lnTo>
                    <a:pt x="392" y="1915"/>
                  </a:lnTo>
                  <a:lnTo>
                    <a:pt x="373" y="1931"/>
                  </a:lnTo>
                  <a:lnTo>
                    <a:pt x="362" y="1942"/>
                  </a:lnTo>
                  <a:lnTo>
                    <a:pt x="351" y="1953"/>
                  </a:lnTo>
                  <a:lnTo>
                    <a:pt x="342" y="1965"/>
                  </a:lnTo>
                  <a:lnTo>
                    <a:pt x="334" y="1977"/>
                  </a:lnTo>
                  <a:lnTo>
                    <a:pt x="331" y="1982"/>
                  </a:lnTo>
                  <a:lnTo>
                    <a:pt x="329" y="1989"/>
                  </a:lnTo>
                  <a:lnTo>
                    <a:pt x="328" y="1994"/>
                  </a:lnTo>
                  <a:lnTo>
                    <a:pt x="328" y="1999"/>
                  </a:lnTo>
                  <a:lnTo>
                    <a:pt x="329" y="2004"/>
                  </a:lnTo>
                  <a:lnTo>
                    <a:pt x="333" y="2009"/>
                  </a:lnTo>
                  <a:lnTo>
                    <a:pt x="336" y="2013"/>
                  </a:lnTo>
                  <a:lnTo>
                    <a:pt x="343" y="2016"/>
                  </a:lnTo>
                  <a:lnTo>
                    <a:pt x="349" y="2020"/>
                  </a:lnTo>
                  <a:lnTo>
                    <a:pt x="359" y="2022"/>
                  </a:lnTo>
                  <a:lnTo>
                    <a:pt x="370" y="2023"/>
                  </a:lnTo>
                  <a:lnTo>
                    <a:pt x="383" y="2024"/>
                  </a:lnTo>
                  <a:lnTo>
                    <a:pt x="399" y="2024"/>
                  </a:lnTo>
                  <a:lnTo>
                    <a:pt x="416" y="2024"/>
                  </a:lnTo>
                  <a:lnTo>
                    <a:pt x="437" y="2022"/>
                  </a:lnTo>
                  <a:lnTo>
                    <a:pt x="459" y="2020"/>
                  </a:lnTo>
                  <a:lnTo>
                    <a:pt x="467" y="2016"/>
                  </a:lnTo>
                  <a:lnTo>
                    <a:pt x="476" y="2044"/>
                  </a:lnTo>
                  <a:lnTo>
                    <a:pt x="450" y="2054"/>
                  </a:lnTo>
                  <a:lnTo>
                    <a:pt x="443" y="2060"/>
                  </a:lnTo>
                  <a:lnTo>
                    <a:pt x="425" y="2077"/>
                  </a:lnTo>
                  <a:lnTo>
                    <a:pt x="414" y="2088"/>
                  </a:lnTo>
                  <a:lnTo>
                    <a:pt x="404" y="2100"/>
                  </a:lnTo>
                  <a:lnTo>
                    <a:pt x="394" y="2112"/>
                  </a:lnTo>
                  <a:lnTo>
                    <a:pt x="388" y="2125"/>
                  </a:lnTo>
                  <a:lnTo>
                    <a:pt x="386" y="2131"/>
                  </a:lnTo>
                  <a:lnTo>
                    <a:pt x="383" y="2136"/>
                  </a:lnTo>
                  <a:lnTo>
                    <a:pt x="382" y="2143"/>
                  </a:lnTo>
                  <a:lnTo>
                    <a:pt x="383" y="2147"/>
                  </a:lnTo>
                  <a:lnTo>
                    <a:pt x="384" y="2153"/>
                  </a:lnTo>
                  <a:lnTo>
                    <a:pt x="388" y="2157"/>
                  </a:lnTo>
                  <a:lnTo>
                    <a:pt x="392" y="2160"/>
                  </a:lnTo>
                  <a:lnTo>
                    <a:pt x="398" y="2164"/>
                  </a:lnTo>
                  <a:lnTo>
                    <a:pt x="405" y="2167"/>
                  </a:lnTo>
                  <a:lnTo>
                    <a:pt x="414" y="2169"/>
                  </a:lnTo>
                  <a:lnTo>
                    <a:pt x="426" y="2170"/>
                  </a:lnTo>
                  <a:lnTo>
                    <a:pt x="439" y="2170"/>
                  </a:lnTo>
                  <a:lnTo>
                    <a:pt x="455" y="2170"/>
                  </a:lnTo>
                  <a:lnTo>
                    <a:pt x="472" y="2168"/>
                  </a:lnTo>
                  <a:lnTo>
                    <a:pt x="492" y="2166"/>
                  </a:lnTo>
                  <a:lnTo>
                    <a:pt x="515" y="2163"/>
                  </a:lnTo>
                  <a:lnTo>
                    <a:pt x="520" y="2160"/>
                  </a:lnTo>
                  <a:lnTo>
                    <a:pt x="535" y="2193"/>
                  </a:lnTo>
                  <a:lnTo>
                    <a:pt x="514" y="2204"/>
                  </a:lnTo>
                  <a:lnTo>
                    <a:pt x="508" y="2212"/>
                  </a:lnTo>
                  <a:lnTo>
                    <a:pt x="491" y="2230"/>
                  </a:lnTo>
                  <a:lnTo>
                    <a:pt x="481" y="2242"/>
                  </a:lnTo>
                  <a:lnTo>
                    <a:pt x="471" y="2255"/>
                  </a:lnTo>
                  <a:lnTo>
                    <a:pt x="464" y="2268"/>
                  </a:lnTo>
                  <a:lnTo>
                    <a:pt x="457" y="2280"/>
                  </a:lnTo>
                  <a:lnTo>
                    <a:pt x="456" y="2287"/>
                  </a:lnTo>
                  <a:lnTo>
                    <a:pt x="455" y="2292"/>
                  </a:lnTo>
                  <a:lnTo>
                    <a:pt x="454" y="2299"/>
                  </a:lnTo>
                  <a:lnTo>
                    <a:pt x="455" y="2303"/>
                  </a:lnTo>
                  <a:lnTo>
                    <a:pt x="457" y="2309"/>
                  </a:lnTo>
                  <a:lnTo>
                    <a:pt x="460" y="2312"/>
                  </a:lnTo>
                  <a:lnTo>
                    <a:pt x="465" y="2317"/>
                  </a:lnTo>
                  <a:lnTo>
                    <a:pt x="471" y="2319"/>
                  </a:lnTo>
                  <a:lnTo>
                    <a:pt x="479" y="2321"/>
                  </a:lnTo>
                  <a:lnTo>
                    <a:pt x="488" y="2322"/>
                  </a:lnTo>
                  <a:lnTo>
                    <a:pt x="500" y="2322"/>
                  </a:lnTo>
                  <a:lnTo>
                    <a:pt x="513" y="2321"/>
                  </a:lnTo>
                  <a:lnTo>
                    <a:pt x="528" y="2320"/>
                  </a:lnTo>
                  <a:lnTo>
                    <a:pt x="546" y="2317"/>
                  </a:lnTo>
                  <a:lnTo>
                    <a:pt x="566" y="2312"/>
                  </a:lnTo>
                  <a:lnTo>
                    <a:pt x="588" y="2307"/>
                  </a:lnTo>
                  <a:lnTo>
                    <a:pt x="593" y="2303"/>
                  </a:lnTo>
                  <a:lnTo>
                    <a:pt x="611" y="2331"/>
                  </a:lnTo>
                  <a:lnTo>
                    <a:pt x="589" y="2343"/>
                  </a:lnTo>
                  <a:lnTo>
                    <a:pt x="582" y="2351"/>
                  </a:lnTo>
                  <a:lnTo>
                    <a:pt x="567" y="2371"/>
                  </a:lnTo>
                  <a:lnTo>
                    <a:pt x="558" y="2383"/>
                  </a:lnTo>
                  <a:lnTo>
                    <a:pt x="549" y="2396"/>
                  </a:lnTo>
                  <a:lnTo>
                    <a:pt x="542" y="2409"/>
                  </a:lnTo>
                  <a:lnTo>
                    <a:pt x="536" y="2422"/>
                  </a:lnTo>
                  <a:lnTo>
                    <a:pt x="535" y="2429"/>
                  </a:lnTo>
                  <a:lnTo>
                    <a:pt x="534" y="2434"/>
                  </a:lnTo>
                  <a:lnTo>
                    <a:pt x="534" y="2440"/>
                  </a:lnTo>
                  <a:lnTo>
                    <a:pt x="535" y="2445"/>
                  </a:lnTo>
                  <a:lnTo>
                    <a:pt x="537" y="2450"/>
                  </a:lnTo>
                  <a:lnTo>
                    <a:pt x="541" y="2454"/>
                  </a:lnTo>
                  <a:lnTo>
                    <a:pt x="545" y="2457"/>
                  </a:lnTo>
                  <a:lnTo>
                    <a:pt x="552" y="2460"/>
                  </a:lnTo>
                  <a:lnTo>
                    <a:pt x="559" y="2462"/>
                  </a:lnTo>
                  <a:lnTo>
                    <a:pt x="569" y="2462"/>
                  </a:lnTo>
                  <a:lnTo>
                    <a:pt x="580" y="2462"/>
                  </a:lnTo>
                  <a:lnTo>
                    <a:pt x="593" y="2461"/>
                  </a:lnTo>
                  <a:lnTo>
                    <a:pt x="609" y="2457"/>
                  </a:lnTo>
                  <a:lnTo>
                    <a:pt x="626" y="2454"/>
                  </a:lnTo>
                  <a:lnTo>
                    <a:pt x="646" y="2449"/>
                  </a:lnTo>
                  <a:lnTo>
                    <a:pt x="667" y="2442"/>
                  </a:lnTo>
                  <a:lnTo>
                    <a:pt x="682" y="2432"/>
                  </a:lnTo>
                  <a:lnTo>
                    <a:pt x="701" y="2456"/>
                  </a:lnTo>
                  <a:lnTo>
                    <a:pt x="674" y="2477"/>
                  </a:lnTo>
                  <a:lnTo>
                    <a:pt x="668" y="2485"/>
                  </a:lnTo>
                  <a:lnTo>
                    <a:pt x="655" y="2506"/>
                  </a:lnTo>
                  <a:lnTo>
                    <a:pt x="647" y="2519"/>
                  </a:lnTo>
                  <a:lnTo>
                    <a:pt x="640" y="2533"/>
                  </a:lnTo>
                  <a:lnTo>
                    <a:pt x="634" y="2548"/>
                  </a:lnTo>
                  <a:lnTo>
                    <a:pt x="630" y="2561"/>
                  </a:lnTo>
                  <a:lnTo>
                    <a:pt x="629" y="2567"/>
                  </a:lnTo>
                  <a:lnTo>
                    <a:pt x="629" y="2574"/>
                  </a:lnTo>
                  <a:lnTo>
                    <a:pt x="630" y="2579"/>
                  </a:lnTo>
                  <a:lnTo>
                    <a:pt x="631" y="2584"/>
                  </a:lnTo>
                  <a:lnTo>
                    <a:pt x="634" y="2588"/>
                  </a:lnTo>
                  <a:lnTo>
                    <a:pt x="637" y="2592"/>
                  </a:lnTo>
                  <a:lnTo>
                    <a:pt x="643" y="2595"/>
                  </a:lnTo>
                  <a:lnTo>
                    <a:pt x="649" y="2597"/>
                  </a:lnTo>
                  <a:lnTo>
                    <a:pt x="657" y="2597"/>
                  </a:lnTo>
                  <a:lnTo>
                    <a:pt x="667" y="2597"/>
                  </a:lnTo>
                  <a:lnTo>
                    <a:pt x="678" y="2595"/>
                  </a:lnTo>
                  <a:lnTo>
                    <a:pt x="691" y="2593"/>
                  </a:lnTo>
                  <a:lnTo>
                    <a:pt x="705" y="2588"/>
                  </a:lnTo>
                  <a:lnTo>
                    <a:pt x="722" y="2583"/>
                  </a:lnTo>
                  <a:lnTo>
                    <a:pt x="742" y="2575"/>
                  </a:lnTo>
                  <a:lnTo>
                    <a:pt x="763" y="2566"/>
                  </a:lnTo>
                  <a:lnTo>
                    <a:pt x="785" y="2548"/>
                  </a:lnTo>
                  <a:lnTo>
                    <a:pt x="808" y="2570"/>
                  </a:lnTo>
                  <a:lnTo>
                    <a:pt x="778" y="2605"/>
                  </a:lnTo>
                  <a:lnTo>
                    <a:pt x="775" y="2614"/>
                  </a:lnTo>
                  <a:lnTo>
                    <a:pt x="766" y="2637"/>
                  </a:lnTo>
                  <a:lnTo>
                    <a:pt x="762" y="2651"/>
                  </a:lnTo>
                  <a:lnTo>
                    <a:pt x="757" y="2666"/>
                  </a:lnTo>
                  <a:lnTo>
                    <a:pt x="754" y="2682"/>
                  </a:lnTo>
                  <a:lnTo>
                    <a:pt x="754" y="2696"/>
                  </a:lnTo>
                  <a:lnTo>
                    <a:pt x="754" y="2703"/>
                  </a:lnTo>
                  <a:lnTo>
                    <a:pt x="755" y="2708"/>
                  </a:lnTo>
                  <a:lnTo>
                    <a:pt x="757" y="2714"/>
                  </a:lnTo>
                  <a:lnTo>
                    <a:pt x="759" y="2718"/>
                  </a:lnTo>
                  <a:lnTo>
                    <a:pt x="763" y="2722"/>
                  </a:lnTo>
                  <a:lnTo>
                    <a:pt x="768" y="2725"/>
                  </a:lnTo>
                  <a:lnTo>
                    <a:pt x="774" y="2726"/>
                  </a:lnTo>
                  <a:lnTo>
                    <a:pt x="780" y="2727"/>
                  </a:lnTo>
                  <a:lnTo>
                    <a:pt x="788" y="2726"/>
                  </a:lnTo>
                  <a:lnTo>
                    <a:pt x="798" y="2724"/>
                  </a:lnTo>
                  <a:lnTo>
                    <a:pt x="808" y="2719"/>
                  </a:lnTo>
                  <a:lnTo>
                    <a:pt x="820" y="2714"/>
                  </a:lnTo>
                  <a:lnTo>
                    <a:pt x="833" y="2706"/>
                  </a:lnTo>
                  <a:lnTo>
                    <a:pt x="848" y="2697"/>
                  </a:lnTo>
                  <a:lnTo>
                    <a:pt x="865" y="2685"/>
                  </a:lnTo>
                  <a:lnTo>
                    <a:pt x="884" y="2672"/>
                  </a:lnTo>
                  <a:lnTo>
                    <a:pt x="901" y="2650"/>
                  </a:lnTo>
                  <a:lnTo>
                    <a:pt x="924" y="2667"/>
                  </a:lnTo>
                  <a:lnTo>
                    <a:pt x="897" y="2710"/>
                  </a:lnTo>
                  <a:lnTo>
                    <a:pt x="895" y="2720"/>
                  </a:lnTo>
                  <a:lnTo>
                    <a:pt x="889" y="2744"/>
                  </a:lnTo>
                  <a:lnTo>
                    <a:pt x="887" y="2760"/>
                  </a:lnTo>
                  <a:lnTo>
                    <a:pt x="885" y="2775"/>
                  </a:lnTo>
                  <a:lnTo>
                    <a:pt x="885" y="2791"/>
                  </a:lnTo>
                  <a:lnTo>
                    <a:pt x="886" y="2805"/>
                  </a:lnTo>
                  <a:lnTo>
                    <a:pt x="887" y="2811"/>
                  </a:lnTo>
                  <a:lnTo>
                    <a:pt x="889" y="2817"/>
                  </a:lnTo>
                  <a:lnTo>
                    <a:pt x="891" y="2822"/>
                  </a:lnTo>
                  <a:lnTo>
                    <a:pt x="895" y="2826"/>
                  </a:lnTo>
                  <a:lnTo>
                    <a:pt x="899" y="2829"/>
                  </a:lnTo>
                  <a:lnTo>
                    <a:pt x="903" y="2831"/>
                  </a:lnTo>
                  <a:lnTo>
                    <a:pt x="909" y="2832"/>
                  </a:lnTo>
                  <a:lnTo>
                    <a:pt x="917" y="2831"/>
                  </a:lnTo>
                  <a:lnTo>
                    <a:pt x="924" y="2829"/>
                  </a:lnTo>
                  <a:lnTo>
                    <a:pt x="933" y="2826"/>
                  </a:lnTo>
                  <a:lnTo>
                    <a:pt x="943" y="2820"/>
                  </a:lnTo>
                  <a:lnTo>
                    <a:pt x="954" y="2813"/>
                  </a:lnTo>
                  <a:lnTo>
                    <a:pt x="966" y="2804"/>
                  </a:lnTo>
                  <a:lnTo>
                    <a:pt x="979" y="2793"/>
                  </a:lnTo>
                  <a:lnTo>
                    <a:pt x="995" y="2779"/>
                  </a:lnTo>
                  <a:lnTo>
                    <a:pt x="1011" y="2763"/>
                  </a:lnTo>
                  <a:lnTo>
                    <a:pt x="1027" y="2736"/>
                  </a:lnTo>
                  <a:lnTo>
                    <a:pt x="1062" y="2755"/>
                  </a:lnTo>
                  <a:lnTo>
                    <a:pt x="1045" y="2796"/>
                  </a:lnTo>
                  <a:lnTo>
                    <a:pt x="1044" y="2807"/>
                  </a:lnTo>
                  <a:lnTo>
                    <a:pt x="1043" y="2831"/>
                  </a:lnTo>
                  <a:lnTo>
                    <a:pt x="1044" y="2847"/>
                  </a:lnTo>
                  <a:lnTo>
                    <a:pt x="1045" y="2862"/>
                  </a:lnTo>
                  <a:lnTo>
                    <a:pt x="1047" y="2877"/>
                  </a:lnTo>
                  <a:lnTo>
                    <a:pt x="1051" y="2892"/>
                  </a:lnTo>
                  <a:lnTo>
                    <a:pt x="1053" y="2897"/>
                  </a:lnTo>
                  <a:lnTo>
                    <a:pt x="1056" y="2903"/>
                  </a:lnTo>
                  <a:lnTo>
                    <a:pt x="1060" y="2907"/>
                  </a:lnTo>
                  <a:lnTo>
                    <a:pt x="1064" y="2910"/>
                  </a:lnTo>
                  <a:lnTo>
                    <a:pt x="1068" y="2913"/>
                  </a:lnTo>
                  <a:lnTo>
                    <a:pt x="1074" y="2914"/>
                  </a:lnTo>
                  <a:lnTo>
                    <a:pt x="1079" y="2914"/>
                  </a:lnTo>
                  <a:lnTo>
                    <a:pt x="1086" y="2912"/>
                  </a:lnTo>
                  <a:lnTo>
                    <a:pt x="1094" y="2908"/>
                  </a:lnTo>
                  <a:lnTo>
                    <a:pt x="1101" y="2903"/>
                  </a:lnTo>
                  <a:lnTo>
                    <a:pt x="1110" y="2896"/>
                  </a:lnTo>
                  <a:lnTo>
                    <a:pt x="1120" y="2886"/>
                  </a:lnTo>
                  <a:lnTo>
                    <a:pt x="1130" y="2875"/>
                  </a:lnTo>
                  <a:lnTo>
                    <a:pt x="1141" y="2861"/>
                  </a:lnTo>
                  <a:lnTo>
                    <a:pt x="1154" y="2846"/>
                  </a:lnTo>
                  <a:lnTo>
                    <a:pt x="1167" y="2827"/>
                  </a:lnTo>
                  <a:lnTo>
                    <a:pt x="1173" y="2810"/>
                  </a:lnTo>
                  <a:lnTo>
                    <a:pt x="1211" y="2827"/>
                  </a:lnTo>
                  <a:lnTo>
                    <a:pt x="1204" y="2864"/>
                  </a:lnTo>
                  <a:lnTo>
                    <a:pt x="1204" y="2874"/>
                  </a:lnTo>
                  <a:lnTo>
                    <a:pt x="1207" y="2898"/>
                  </a:lnTo>
                  <a:lnTo>
                    <a:pt x="1210" y="2914"/>
                  </a:lnTo>
                  <a:lnTo>
                    <a:pt x="1213" y="2929"/>
                  </a:lnTo>
                  <a:lnTo>
                    <a:pt x="1219" y="2943"/>
                  </a:lnTo>
                  <a:lnTo>
                    <a:pt x="1224" y="2957"/>
                  </a:lnTo>
                  <a:lnTo>
                    <a:pt x="1228" y="2962"/>
                  </a:lnTo>
                  <a:lnTo>
                    <a:pt x="1231" y="2968"/>
                  </a:lnTo>
                  <a:lnTo>
                    <a:pt x="1235" y="2971"/>
                  </a:lnTo>
                  <a:lnTo>
                    <a:pt x="1240" y="2973"/>
                  </a:lnTo>
                  <a:lnTo>
                    <a:pt x="1245" y="2975"/>
                  </a:lnTo>
                  <a:lnTo>
                    <a:pt x="1251" y="2975"/>
                  </a:lnTo>
                  <a:lnTo>
                    <a:pt x="1256" y="2974"/>
                  </a:lnTo>
                  <a:lnTo>
                    <a:pt x="1262" y="2971"/>
                  </a:lnTo>
                  <a:lnTo>
                    <a:pt x="1268" y="2967"/>
                  </a:lnTo>
                  <a:lnTo>
                    <a:pt x="1276" y="2960"/>
                  </a:lnTo>
                  <a:lnTo>
                    <a:pt x="1284" y="2951"/>
                  </a:lnTo>
                  <a:lnTo>
                    <a:pt x="1292" y="2941"/>
                  </a:lnTo>
                  <a:lnTo>
                    <a:pt x="1299" y="2928"/>
                  </a:lnTo>
                  <a:lnTo>
                    <a:pt x="1309" y="2913"/>
                  </a:lnTo>
                  <a:lnTo>
                    <a:pt x="1318" y="2895"/>
                  </a:lnTo>
                  <a:lnTo>
                    <a:pt x="1329" y="2874"/>
                  </a:lnTo>
                  <a:lnTo>
                    <a:pt x="1330" y="2866"/>
                  </a:lnTo>
                  <a:lnTo>
                    <a:pt x="1371" y="2877"/>
                  </a:lnTo>
                  <a:lnTo>
                    <a:pt x="1367" y="2898"/>
                  </a:lnTo>
                  <a:lnTo>
                    <a:pt x="1368" y="2908"/>
                  </a:lnTo>
                  <a:lnTo>
                    <a:pt x="1374" y="2932"/>
                  </a:lnTo>
                  <a:lnTo>
                    <a:pt x="1377" y="2948"/>
                  </a:lnTo>
                  <a:lnTo>
                    <a:pt x="1383" y="2962"/>
                  </a:lnTo>
                  <a:lnTo>
                    <a:pt x="1388" y="2976"/>
                  </a:lnTo>
                  <a:lnTo>
                    <a:pt x="1395" y="2990"/>
                  </a:lnTo>
                  <a:lnTo>
                    <a:pt x="1399" y="2995"/>
                  </a:lnTo>
                  <a:lnTo>
                    <a:pt x="1403" y="3000"/>
                  </a:lnTo>
                  <a:lnTo>
                    <a:pt x="1407" y="3003"/>
                  </a:lnTo>
                  <a:lnTo>
                    <a:pt x="1412" y="3005"/>
                  </a:lnTo>
                  <a:lnTo>
                    <a:pt x="1417" y="3006"/>
                  </a:lnTo>
                  <a:lnTo>
                    <a:pt x="1422" y="3006"/>
                  </a:lnTo>
                  <a:lnTo>
                    <a:pt x="1428" y="3005"/>
                  </a:lnTo>
                  <a:lnTo>
                    <a:pt x="1433" y="3002"/>
                  </a:lnTo>
                  <a:lnTo>
                    <a:pt x="1440" y="2996"/>
                  </a:lnTo>
                  <a:lnTo>
                    <a:pt x="1447" y="2990"/>
                  </a:lnTo>
                  <a:lnTo>
                    <a:pt x="1453" y="2981"/>
                  </a:lnTo>
                  <a:lnTo>
                    <a:pt x="1461" y="2970"/>
                  </a:lnTo>
                  <a:lnTo>
                    <a:pt x="1469" y="2956"/>
                  </a:lnTo>
                  <a:lnTo>
                    <a:pt x="1476" y="2940"/>
                  </a:lnTo>
                  <a:lnTo>
                    <a:pt x="1484" y="2921"/>
                  </a:lnTo>
                  <a:lnTo>
                    <a:pt x="1493" y="2901"/>
                  </a:lnTo>
                  <a:lnTo>
                    <a:pt x="1538" y="2906"/>
                  </a:lnTo>
                  <a:lnTo>
                    <a:pt x="1537" y="2925"/>
                  </a:lnTo>
                  <a:lnTo>
                    <a:pt x="1540" y="2935"/>
                  </a:lnTo>
                  <a:lnTo>
                    <a:pt x="1548" y="2958"/>
                  </a:lnTo>
                  <a:lnTo>
                    <a:pt x="1553" y="2972"/>
                  </a:lnTo>
                  <a:lnTo>
                    <a:pt x="1560" y="2986"/>
                  </a:lnTo>
                  <a:lnTo>
                    <a:pt x="1566" y="3000"/>
                  </a:lnTo>
                  <a:lnTo>
                    <a:pt x="1575" y="3012"/>
                  </a:lnTo>
                  <a:lnTo>
                    <a:pt x="1580" y="3016"/>
                  </a:lnTo>
                  <a:lnTo>
                    <a:pt x="1584" y="3020"/>
                  </a:lnTo>
                  <a:lnTo>
                    <a:pt x="1588" y="3024"/>
                  </a:lnTo>
                  <a:lnTo>
                    <a:pt x="1594" y="3025"/>
                  </a:lnTo>
                  <a:lnTo>
                    <a:pt x="1598" y="3026"/>
                  </a:lnTo>
                  <a:lnTo>
                    <a:pt x="1604" y="3025"/>
                  </a:lnTo>
                  <a:lnTo>
                    <a:pt x="1609" y="3023"/>
                  </a:lnTo>
                  <a:lnTo>
                    <a:pt x="1615" y="3019"/>
                  </a:lnTo>
                  <a:lnTo>
                    <a:pt x="1620" y="3014"/>
                  </a:lnTo>
                  <a:lnTo>
                    <a:pt x="1626" y="3006"/>
                  </a:lnTo>
                  <a:lnTo>
                    <a:pt x="1631" y="2996"/>
                  </a:lnTo>
                  <a:lnTo>
                    <a:pt x="1638" y="2984"/>
                  </a:lnTo>
                  <a:lnTo>
                    <a:pt x="1643" y="2971"/>
                  </a:lnTo>
                  <a:lnTo>
                    <a:pt x="1649" y="2954"/>
                  </a:lnTo>
                  <a:lnTo>
                    <a:pt x="1655" y="2935"/>
                  </a:lnTo>
                  <a:lnTo>
                    <a:pt x="1661" y="2914"/>
                  </a:lnTo>
                  <a:lnTo>
                    <a:pt x="1672" y="2914"/>
                  </a:lnTo>
                  <a:lnTo>
                    <a:pt x="1688" y="2914"/>
                  </a:lnTo>
                  <a:lnTo>
                    <a:pt x="1694" y="2936"/>
                  </a:lnTo>
                  <a:lnTo>
                    <a:pt x="1699" y="2956"/>
                  </a:lnTo>
                  <a:lnTo>
                    <a:pt x="1705" y="2972"/>
                  </a:lnTo>
                  <a:lnTo>
                    <a:pt x="1710" y="2986"/>
                  </a:lnTo>
                  <a:lnTo>
                    <a:pt x="1716" y="2998"/>
                  </a:lnTo>
                  <a:lnTo>
                    <a:pt x="1721" y="3008"/>
                  </a:lnTo>
                  <a:lnTo>
                    <a:pt x="1727" y="3016"/>
                  </a:lnTo>
                  <a:lnTo>
                    <a:pt x="1732" y="3023"/>
                  </a:lnTo>
                  <a:lnTo>
                    <a:pt x="1738" y="3027"/>
                  </a:lnTo>
                  <a:lnTo>
                    <a:pt x="1743" y="3029"/>
                  </a:lnTo>
                  <a:lnTo>
                    <a:pt x="1749" y="3030"/>
                  </a:lnTo>
                  <a:lnTo>
                    <a:pt x="1753" y="3029"/>
                  </a:lnTo>
                  <a:lnTo>
                    <a:pt x="1759" y="3028"/>
                  </a:lnTo>
                  <a:lnTo>
                    <a:pt x="1763" y="3025"/>
                  </a:lnTo>
                  <a:lnTo>
                    <a:pt x="1769" y="3022"/>
                  </a:lnTo>
                  <a:lnTo>
                    <a:pt x="1773" y="3016"/>
                  </a:lnTo>
                  <a:lnTo>
                    <a:pt x="1781" y="3005"/>
                  </a:lnTo>
                  <a:lnTo>
                    <a:pt x="1790" y="2992"/>
                  </a:lnTo>
                  <a:lnTo>
                    <a:pt x="1796" y="2978"/>
                  </a:lnTo>
                  <a:lnTo>
                    <a:pt x="1802" y="2963"/>
                  </a:lnTo>
                  <a:lnTo>
                    <a:pt x="1810" y="2940"/>
                  </a:lnTo>
                  <a:lnTo>
                    <a:pt x="1813" y="2930"/>
                  </a:lnTo>
                  <a:lnTo>
                    <a:pt x="1813" y="2906"/>
                  </a:lnTo>
                  <a:lnTo>
                    <a:pt x="1857" y="2899"/>
                  </a:lnTo>
                  <a:lnTo>
                    <a:pt x="1858" y="2907"/>
                  </a:lnTo>
                  <a:lnTo>
                    <a:pt x="1865" y="2928"/>
                  </a:lnTo>
                  <a:lnTo>
                    <a:pt x="1873" y="2947"/>
                  </a:lnTo>
                  <a:lnTo>
                    <a:pt x="1881" y="2963"/>
                  </a:lnTo>
                  <a:lnTo>
                    <a:pt x="1889" y="2976"/>
                  </a:lnTo>
                  <a:lnTo>
                    <a:pt x="1895" y="2987"/>
                  </a:lnTo>
                  <a:lnTo>
                    <a:pt x="1902" y="2997"/>
                  </a:lnTo>
                  <a:lnTo>
                    <a:pt x="1908" y="3004"/>
                  </a:lnTo>
                  <a:lnTo>
                    <a:pt x="1914" y="3009"/>
                  </a:lnTo>
                  <a:lnTo>
                    <a:pt x="1920" y="3013"/>
                  </a:lnTo>
                  <a:lnTo>
                    <a:pt x="1926" y="3015"/>
                  </a:lnTo>
                  <a:lnTo>
                    <a:pt x="1930" y="3015"/>
                  </a:lnTo>
                  <a:lnTo>
                    <a:pt x="1936" y="3014"/>
                  </a:lnTo>
                  <a:lnTo>
                    <a:pt x="1940" y="3012"/>
                  </a:lnTo>
                  <a:lnTo>
                    <a:pt x="1945" y="3008"/>
                  </a:lnTo>
                  <a:lnTo>
                    <a:pt x="1949" y="3004"/>
                  </a:lnTo>
                  <a:lnTo>
                    <a:pt x="1953" y="2998"/>
                  </a:lnTo>
                  <a:lnTo>
                    <a:pt x="1960" y="2986"/>
                  </a:lnTo>
                  <a:lnTo>
                    <a:pt x="1967" y="2972"/>
                  </a:lnTo>
                  <a:lnTo>
                    <a:pt x="1972" y="2957"/>
                  </a:lnTo>
                  <a:lnTo>
                    <a:pt x="1975" y="2942"/>
                  </a:lnTo>
                  <a:lnTo>
                    <a:pt x="1981" y="2918"/>
                  </a:lnTo>
                  <a:lnTo>
                    <a:pt x="1983" y="2908"/>
                  </a:lnTo>
                  <a:lnTo>
                    <a:pt x="1979" y="2875"/>
                  </a:lnTo>
                  <a:lnTo>
                    <a:pt x="2019" y="2864"/>
                  </a:lnTo>
                  <a:lnTo>
                    <a:pt x="2023" y="2885"/>
                  </a:lnTo>
                  <a:lnTo>
                    <a:pt x="2033" y="2906"/>
                  </a:lnTo>
                  <a:lnTo>
                    <a:pt x="2041" y="2924"/>
                  </a:lnTo>
                  <a:lnTo>
                    <a:pt x="2050" y="2939"/>
                  </a:lnTo>
                  <a:lnTo>
                    <a:pt x="2058" y="2952"/>
                  </a:lnTo>
                  <a:lnTo>
                    <a:pt x="2066" y="2963"/>
                  </a:lnTo>
                  <a:lnTo>
                    <a:pt x="2073" y="2972"/>
                  </a:lnTo>
                  <a:lnTo>
                    <a:pt x="2080" y="2979"/>
                  </a:lnTo>
                  <a:lnTo>
                    <a:pt x="2086" y="2983"/>
                  </a:lnTo>
                  <a:lnTo>
                    <a:pt x="2093" y="2986"/>
                  </a:lnTo>
                  <a:lnTo>
                    <a:pt x="2099" y="2989"/>
                  </a:lnTo>
                  <a:lnTo>
                    <a:pt x="2104" y="2987"/>
                  </a:lnTo>
                  <a:lnTo>
                    <a:pt x="2108" y="2986"/>
                  </a:lnTo>
                  <a:lnTo>
                    <a:pt x="2113" y="2984"/>
                  </a:lnTo>
                  <a:lnTo>
                    <a:pt x="2117" y="2980"/>
                  </a:lnTo>
                  <a:lnTo>
                    <a:pt x="2122" y="2975"/>
                  </a:lnTo>
                  <a:lnTo>
                    <a:pt x="2125" y="2970"/>
                  </a:lnTo>
                  <a:lnTo>
                    <a:pt x="2131" y="2957"/>
                  </a:lnTo>
                  <a:lnTo>
                    <a:pt x="2136" y="2942"/>
                  </a:lnTo>
                  <a:lnTo>
                    <a:pt x="2140" y="2927"/>
                  </a:lnTo>
                  <a:lnTo>
                    <a:pt x="2144" y="2913"/>
                  </a:lnTo>
                  <a:lnTo>
                    <a:pt x="2147" y="2888"/>
                  </a:lnTo>
                  <a:lnTo>
                    <a:pt x="2148" y="2879"/>
                  </a:lnTo>
                  <a:lnTo>
                    <a:pt x="2138" y="2825"/>
                  </a:lnTo>
                  <a:lnTo>
                    <a:pt x="2175" y="2808"/>
                  </a:lnTo>
                  <a:lnTo>
                    <a:pt x="2185" y="2841"/>
                  </a:lnTo>
                  <a:lnTo>
                    <a:pt x="2199" y="2860"/>
                  </a:lnTo>
                  <a:lnTo>
                    <a:pt x="2211" y="2876"/>
                  </a:lnTo>
                  <a:lnTo>
                    <a:pt x="2222" y="2891"/>
                  </a:lnTo>
                  <a:lnTo>
                    <a:pt x="2232" y="2903"/>
                  </a:lnTo>
                  <a:lnTo>
                    <a:pt x="2240" y="2912"/>
                  </a:lnTo>
                  <a:lnTo>
                    <a:pt x="2249" y="2919"/>
                  </a:lnTo>
                  <a:lnTo>
                    <a:pt x="2257" y="2925"/>
                  </a:lnTo>
                  <a:lnTo>
                    <a:pt x="2265" y="2928"/>
                  </a:lnTo>
                  <a:lnTo>
                    <a:pt x="2271" y="2930"/>
                  </a:lnTo>
                  <a:lnTo>
                    <a:pt x="2277" y="2931"/>
                  </a:lnTo>
                  <a:lnTo>
                    <a:pt x="2282" y="2930"/>
                  </a:lnTo>
                  <a:lnTo>
                    <a:pt x="2287" y="2928"/>
                  </a:lnTo>
                  <a:lnTo>
                    <a:pt x="2291" y="2925"/>
                  </a:lnTo>
                  <a:lnTo>
                    <a:pt x="2294" y="2920"/>
                  </a:lnTo>
                  <a:lnTo>
                    <a:pt x="2298" y="2915"/>
                  </a:lnTo>
                  <a:lnTo>
                    <a:pt x="2300" y="2909"/>
                  </a:lnTo>
                  <a:lnTo>
                    <a:pt x="2304" y="2895"/>
                  </a:lnTo>
                  <a:lnTo>
                    <a:pt x="2306" y="2880"/>
                  </a:lnTo>
                  <a:lnTo>
                    <a:pt x="2309" y="2864"/>
                  </a:lnTo>
                  <a:lnTo>
                    <a:pt x="2309" y="2849"/>
                  </a:lnTo>
                  <a:lnTo>
                    <a:pt x="2309" y="2825"/>
                  </a:lnTo>
                  <a:lnTo>
                    <a:pt x="2309" y="2815"/>
                  </a:lnTo>
                  <a:lnTo>
                    <a:pt x="2285" y="2753"/>
                  </a:lnTo>
                  <a:lnTo>
                    <a:pt x="2317" y="2735"/>
                  </a:lnTo>
                  <a:lnTo>
                    <a:pt x="2343" y="2782"/>
                  </a:lnTo>
                  <a:lnTo>
                    <a:pt x="2359" y="2798"/>
                  </a:lnTo>
                  <a:lnTo>
                    <a:pt x="2373" y="2811"/>
                  </a:lnTo>
                  <a:lnTo>
                    <a:pt x="2387" y="2824"/>
                  </a:lnTo>
                  <a:lnTo>
                    <a:pt x="2399" y="2832"/>
                  </a:lnTo>
                  <a:lnTo>
                    <a:pt x="2410" y="2840"/>
                  </a:lnTo>
                  <a:lnTo>
                    <a:pt x="2420" y="2846"/>
                  </a:lnTo>
                  <a:lnTo>
                    <a:pt x="2428" y="2850"/>
                  </a:lnTo>
                  <a:lnTo>
                    <a:pt x="2436" y="2852"/>
                  </a:lnTo>
                  <a:lnTo>
                    <a:pt x="2443" y="2853"/>
                  </a:lnTo>
                  <a:lnTo>
                    <a:pt x="2448" y="2852"/>
                  </a:lnTo>
                  <a:lnTo>
                    <a:pt x="2454" y="2851"/>
                  </a:lnTo>
                  <a:lnTo>
                    <a:pt x="2458" y="2848"/>
                  </a:lnTo>
                  <a:lnTo>
                    <a:pt x="2461" y="2843"/>
                  </a:lnTo>
                  <a:lnTo>
                    <a:pt x="2464" y="2839"/>
                  </a:lnTo>
                  <a:lnTo>
                    <a:pt x="2466" y="2833"/>
                  </a:lnTo>
                  <a:lnTo>
                    <a:pt x="2467" y="2827"/>
                  </a:lnTo>
                  <a:lnTo>
                    <a:pt x="2469" y="2813"/>
                  </a:lnTo>
                  <a:lnTo>
                    <a:pt x="2469" y="2797"/>
                  </a:lnTo>
                  <a:lnTo>
                    <a:pt x="2467" y="2781"/>
                  </a:lnTo>
                  <a:lnTo>
                    <a:pt x="2465" y="2766"/>
                  </a:lnTo>
                  <a:lnTo>
                    <a:pt x="2460" y="2742"/>
                  </a:lnTo>
                  <a:lnTo>
                    <a:pt x="2458" y="2732"/>
                  </a:lnTo>
                  <a:lnTo>
                    <a:pt x="2418" y="2667"/>
                  </a:lnTo>
                  <a:lnTo>
                    <a:pt x="2440" y="2651"/>
                  </a:lnTo>
                  <a:lnTo>
                    <a:pt x="2472" y="2694"/>
                  </a:lnTo>
                  <a:lnTo>
                    <a:pt x="2490" y="2708"/>
                  </a:lnTo>
                  <a:lnTo>
                    <a:pt x="2506" y="2719"/>
                  </a:lnTo>
                  <a:lnTo>
                    <a:pt x="2522" y="2729"/>
                  </a:lnTo>
                  <a:lnTo>
                    <a:pt x="2535" y="2737"/>
                  </a:lnTo>
                  <a:lnTo>
                    <a:pt x="2547" y="2742"/>
                  </a:lnTo>
                  <a:lnTo>
                    <a:pt x="2557" y="2747"/>
                  </a:lnTo>
                  <a:lnTo>
                    <a:pt x="2567" y="2750"/>
                  </a:lnTo>
                  <a:lnTo>
                    <a:pt x="2575" y="2751"/>
                  </a:lnTo>
                  <a:lnTo>
                    <a:pt x="2581" y="2751"/>
                  </a:lnTo>
                  <a:lnTo>
                    <a:pt x="2587" y="2749"/>
                  </a:lnTo>
                  <a:lnTo>
                    <a:pt x="2591" y="2747"/>
                  </a:lnTo>
                  <a:lnTo>
                    <a:pt x="2595" y="2743"/>
                  </a:lnTo>
                  <a:lnTo>
                    <a:pt x="2598" y="2739"/>
                  </a:lnTo>
                  <a:lnTo>
                    <a:pt x="2600" y="2733"/>
                  </a:lnTo>
                  <a:lnTo>
                    <a:pt x="2601" y="2728"/>
                  </a:lnTo>
                  <a:lnTo>
                    <a:pt x="2602" y="2721"/>
                  </a:lnTo>
                  <a:lnTo>
                    <a:pt x="2601" y="2707"/>
                  </a:lnTo>
                  <a:lnTo>
                    <a:pt x="2599" y="2692"/>
                  </a:lnTo>
                  <a:lnTo>
                    <a:pt x="2595" y="2676"/>
                  </a:lnTo>
                  <a:lnTo>
                    <a:pt x="2591" y="2661"/>
                  </a:lnTo>
                  <a:lnTo>
                    <a:pt x="2583" y="2638"/>
                  </a:lnTo>
                  <a:lnTo>
                    <a:pt x="2579" y="2629"/>
                  </a:lnTo>
                  <a:lnTo>
                    <a:pt x="2533" y="2572"/>
                  </a:lnTo>
                  <a:lnTo>
                    <a:pt x="2553" y="2553"/>
                  </a:lnTo>
                  <a:lnTo>
                    <a:pt x="2597" y="2590"/>
                  </a:lnTo>
                  <a:lnTo>
                    <a:pt x="2617" y="2600"/>
                  </a:lnTo>
                  <a:lnTo>
                    <a:pt x="2635" y="2608"/>
                  </a:lnTo>
                  <a:lnTo>
                    <a:pt x="2653" y="2615"/>
                  </a:lnTo>
                  <a:lnTo>
                    <a:pt x="2667" y="2619"/>
                  </a:lnTo>
                  <a:lnTo>
                    <a:pt x="2680" y="2622"/>
                  </a:lnTo>
                  <a:lnTo>
                    <a:pt x="2691" y="2623"/>
                  </a:lnTo>
                  <a:lnTo>
                    <a:pt x="2701" y="2625"/>
                  </a:lnTo>
                  <a:lnTo>
                    <a:pt x="2709" y="2625"/>
                  </a:lnTo>
                  <a:lnTo>
                    <a:pt x="2715" y="2622"/>
                  </a:lnTo>
                  <a:lnTo>
                    <a:pt x="2721" y="2620"/>
                  </a:lnTo>
                  <a:lnTo>
                    <a:pt x="2724" y="2617"/>
                  </a:lnTo>
                  <a:lnTo>
                    <a:pt x="2727" y="2612"/>
                  </a:lnTo>
                  <a:lnTo>
                    <a:pt x="2728" y="2607"/>
                  </a:lnTo>
                  <a:lnTo>
                    <a:pt x="2730" y="2601"/>
                  </a:lnTo>
                  <a:lnTo>
                    <a:pt x="2730" y="2596"/>
                  </a:lnTo>
                  <a:lnTo>
                    <a:pt x="2728" y="2589"/>
                  </a:lnTo>
                  <a:lnTo>
                    <a:pt x="2725" y="2575"/>
                  </a:lnTo>
                  <a:lnTo>
                    <a:pt x="2720" y="2561"/>
                  </a:lnTo>
                  <a:lnTo>
                    <a:pt x="2713" y="2546"/>
                  </a:lnTo>
                  <a:lnTo>
                    <a:pt x="2705" y="2533"/>
                  </a:lnTo>
                  <a:lnTo>
                    <a:pt x="2692" y="2512"/>
                  </a:lnTo>
                  <a:lnTo>
                    <a:pt x="2687" y="2504"/>
                  </a:lnTo>
                  <a:lnTo>
                    <a:pt x="2635" y="2463"/>
                  </a:lnTo>
                  <a:lnTo>
                    <a:pt x="2650" y="2445"/>
                  </a:lnTo>
                  <a:lnTo>
                    <a:pt x="2685" y="2469"/>
                  </a:lnTo>
                  <a:lnTo>
                    <a:pt x="2705" y="2476"/>
                  </a:lnTo>
                  <a:lnTo>
                    <a:pt x="2725" y="2482"/>
                  </a:lnTo>
                  <a:lnTo>
                    <a:pt x="2743" y="2486"/>
                  </a:lnTo>
                  <a:lnTo>
                    <a:pt x="2757" y="2489"/>
                  </a:lnTo>
                  <a:lnTo>
                    <a:pt x="2770" y="2490"/>
                  </a:lnTo>
                  <a:lnTo>
                    <a:pt x="2782" y="2491"/>
                  </a:lnTo>
                  <a:lnTo>
                    <a:pt x="2791" y="2491"/>
                  </a:lnTo>
                  <a:lnTo>
                    <a:pt x="2800" y="2489"/>
                  </a:lnTo>
                  <a:lnTo>
                    <a:pt x="2805" y="2487"/>
                  </a:lnTo>
                  <a:lnTo>
                    <a:pt x="2811" y="2484"/>
                  </a:lnTo>
                  <a:lnTo>
                    <a:pt x="2814" y="2480"/>
                  </a:lnTo>
                  <a:lnTo>
                    <a:pt x="2816" y="2476"/>
                  </a:lnTo>
                  <a:lnTo>
                    <a:pt x="2818" y="2471"/>
                  </a:lnTo>
                  <a:lnTo>
                    <a:pt x="2819" y="2465"/>
                  </a:lnTo>
                  <a:lnTo>
                    <a:pt x="2818" y="2458"/>
                  </a:lnTo>
                  <a:lnTo>
                    <a:pt x="2815" y="2453"/>
                  </a:lnTo>
                  <a:lnTo>
                    <a:pt x="2811" y="2439"/>
                  </a:lnTo>
                  <a:lnTo>
                    <a:pt x="2803" y="2426"/>
                  </a:lnTo>
                  <a:lnTo>
                    <a:pt x="2796" y="2412"/>
                  </a:lnTo>
                  <a:lnTo>
                    <a:pt x="2787" y="2399"/>
                  </a:lnTo>
                  <a:lnTo>
                    <a:pt x="2771" y="2380"/>
                  </a:lnTo>
                  <a:lnTo>
                    <a:pt x="2765" y="2373"/>
                  </a:lnTo>
                  <a:lnTo>
                    <a:pt x="2722" y="2346"/>
                  </a:lnTo>
                  <a:lnTo>
                    <a:pt x="2738" y="2321"/>
                  </a:lnTo>
                  <a:lnTo>
                    <a:pt x="2763" y="2335"/>
                  </a:lnTo>
                  <a:lnTo>
                    <a:pt x="2785" y="2342"/>
                  </a:lnTo>
                  <a:lnTo>
                    <a:pt x="2804" y="2346"/>
                  </a:lnTo>
                  <a:lnTo>
                    <a:pt x="2821" y="2350"/>
                  </a:lnTo>
                  <a:lnTo>
                    <a:pt x="2836" y="2352"/>
                  </a:lnTo>
                  <a:lnTo>
                    <a:pt x="2849" y="2354"/>
                  </a:lnTo>
                  <a:lnTo>
                    <a:pt x="2862" y="2354"/>
                  </a:lnTo>
                  <a:lnTo>
                    <a:pt x="2870" y="2353"/>
                  </a:lnTo>
                  <a:lnTo>
                    <a:pt x="2879" y="2351"/>
                  </a:lnTo>
                  <a:lnTo>
                    <a:pt x="2885" y="2349"/>
                  </a:lnTo>
                  <a:lnTo>
                    <a:pt x="2890" y="2345"/>
                  </a:lnTo>
                  <a:lnTo>
                    <a:pt x="2893" y="2341"/>
                  </a:lnTo>
                  <a:lnTo>
                    <a:pt x="2896" y="2336"/>
                  </a:lnTo>
                  <a:lnTo>
                    <a:pt x="2896" y="2331"/>
                  </a:lnTo>
                  <a:lnTo>
                    <a:pt x="2896" y="2325"/>
                  </a:lnTo>
                  <a:lnTo>
                    <a:pt x="2895" y="2319"/>
                  </a:lnTo>
                  <a:lnTo>
                    <a:pt x="2893" y="2313"/>
                  </a:lnTo>
                  <a:lnTo>
                    <a:pt x="2887" y="2300"/>
                  </a:lnTo>
                  <a:lnTo>
                    <a:pt x="2879" y="2287"/>
                  </a:lnTo>
                  <a:lnTo>
                    <a:pt x="2870" y="2274"/>
                  </a:lnTo>
                  <a:lnTo>
                    <a:pt x="2862" y="2262"/>
                  </a:lnTo>
                  <a:lnTo>
                    <a:pt x="2845" y="2243"/>
                  </a:lnTo>
                  <a:lnTo>
                    <a:pt x="2838" y="2235"/>
                  </a:lnTo>
                  <a:lnTo>
                    <a:pt x="2799" y="2213"/>
                  </a:lnTo>
                  <a:lnTo>
                    <a:pt x="2814" y="2181"/>
                  </a:lnTo>
                  <a:lnTo>
                    <a:pt x="2836" y="2193"/>
                  </a:lnTo>
                  <a:lnTo>
                    <a:pt x="2859" y="2198"/>
                  </a:lnTo>
                  <a:lnTo>
                    <a:pt x="2879" y="2200"/>
                  </a:lnTo>
                  <a:lnTo>
                    <a:pt x="2897" y="2202"/>
                  </a:lnTo>
                  <a:lnTo>
                    <a:pt x="2912" y="2203"/>
                  </a:lnTo>
                  <a:lnTo>
                    <a:pt x="2925" y="2203"/>
                  </a:lnTo>
                  <a:lnTo>
                    <a:pt x="2936" y="2202"/>
                  </a:lnTo>
                  <a:lnTo>
                    <a:pt x="2946" y="2200"/>
                  </a:lnTo>
                  <a:lnTo>
                    <a:pt x="2954" y="2198"/>
                  </a:lnTo>
                  <a:lnTo>
                    <a:pt x="2959" y="2195"/>
                  </a:lnTo>
                  <a:lnTo>
                    <a:pt x="2964" y="2191"/>
                  </a:lnTo>
                  <a:lnTo>
                    <a:pt x="2967" y="2187"/>
                  </a:lnTo>
                  <a:lnTo>
                    <a:pt x="2968" y="2181"/>
                  </a:lnTo>
                  <a:lnTo>
                    <a:pt x="2969" y="2177"/>
                  </a:lnTo>
                  <a:lnTo>
                    <a:pt x="2968" y="2171"/>
                  </a:lnTo>
                  <a:lnTo>
                    <a:pt x="2967" y="2165"/>
                  </a:lnTo>
                  <a:lnTo>
                    <a:pt x="2965" y="2159"/>
                  </a:lnTo>
                  <a:lnTo>
                    <a:pt x="2957" y="2146"/>
                  </a:lnTo>
                  <a:lnTo>
                    <a:pt x="2948" y="2134"/>
                  </a:lnTo>
                  <a:lnTo>
                    <a:pt x="2938" y="2122"/>
                  </a:lnTo>
                  <a:lnTo>
                    <a:pt x="2929" y="2111"/>
                  </a:lnTo>
                  <a:lnTo>
                    <a:pt x="2911" y="2093"/>
                  </a:lnTo>
                  <a:lnTo>
                    <a:pt x="2903" y="2087"/>
                  </a:lnTo>
                  <a:lnTo>
                    <a:pt x="2859" y="2067"/>
                  </a:lnTo>
                  <a:lnTo>
                    <a:pt x="2867" y="2045"/>
                  </a:lnTo>
                  <a:lnTo>
                    <a:pt x="2882" y="2052"/>
                  </a:lnTo>
                  <a:lnTo>
                    <a:pt x="2904" y="2055"/>
                  </a:lnTo>
                  <a:lnTo>
                    <a:pt x="2925" y="2057"/>
                  </a:lnTo>
                  <a:lnTo>
                    <a:pt x="2943" y="2058"/>
                  </a:lnTo>
                  <a:lnTo>
                    <a:pt x="2958" y="2058"/>
                  </a:lnTo>
                  <a:lnTo>
                    <a:pt x="2971" y="2058"/>
                  </a:lnTo>
                  <a:lnTo>
                    <a:pt x="2982" y="2057"/>
                  </a:lnTo>
                  <a:lnTo>
                    <a:pt x="2992" y="2055"/>
                  </a:lnTo>
                  <a:lnTo>
                    <a:pt x="2999" y="2052"/>
                  </a:lnTo>
                  <a:lnTo>
                    <a:pt x="3006" y="2048"/>
                  </a:lnTo>
                  <a:lnTo>
                    <a:pt x="3010" y="2044"/>
                  </a:lnTo>
                  <a:lnTo>
                    <a:pt x="3012" y="2040"/>
                  </a:lnTo>
                  <a:lnTo>
                    <a:pt x="3014" y="2035"/>
                  </a:lnTo>
                  <a:lnTo>
                    <a:pt x="3014" y="2030"/>
                  </a:lnTo>
                  <a:lnTo>
                    <a:pt x="3013" y="2024"/>
                  </a:lnTo>
                  <a:lnTo>
                    <a:pt x="3011" y="2019"/>
                  </a:lnTo>
                  <a:lnTo>
                    <a:pt x="3009" y="2012"/>
                  </a:lnTo>
                  <a:lnTo>
                    <a:pt x="3001" y="2000"/>
                  </a:lnTo>
                  <a:lnTo>
                    <a:pt x="2991" y="1988"/>
                  </a:lnTo>
                  <a:lnTo>
                    <a:pt x="2981" y="1976"/>
                  </a:lnTo>
                  <a:lnTo>
                    <a:pt x="2970" y="1966"/>
                  </a:lnTo>
                  <a:lnTo>
                    <a:pt x="2952" y="1949"/>
                  </a:lnTo>
                  <a:lnTo>
                    <a:pt x="2944" y="1943"/>
                  </a:lnTo>
                  <a:lnTo>
                    <a:pt x="2900" y="1925"/>
                  </a:lnTo>
                  <a:lnTo>
                    <a:pt x="2906" y="1898"/>
                  </a:lnTo>
                  <a:lnTo>
                    <a:pt x="2931" y="1908"/>
                  </a:lnTo>
                  <a:lnTo>
                    <a:pt x="2954" y="1909"/>
                  </a:lnTo>
                  <a:lnTo>
                    <a:pt x="2974" y="1909"/>
                  </a:lnTo>
                  <a:lnTo>
                    <a:pt x="2991" y="1908"/>
                  </a:lnTo>
                  <a:lnTo>
                    <a:pt x="3007" y="1906"/>
                  </a:lnTo>
                  <a:lnTo>
                    <a:pt x="3020" y="1905"/>
                  </a:lnTo>
                  <a:lnTo>
                    <a:pt x="3031" y="1902"/>
                  </a:lnTo>
                  <a:lnTo>
                    <a:pt x="3041" y="1900"/>
                  </a:lnTo>
                  <a:lnTo>
                    <a:pt x="3047" y="1897"/>
                  </a:lnTo>
                  <a:lnTo>
                    <a:pt x="3053" y="1892"/>
                  </a:lnTo>
                  <a:lnTo>
                    <a:pt x="3057" y="1888"/>
                  </a:lnTo>
                  <a:lnTo>
                    <a:pt x="3059" y="1883"/>
                  </a:lnTo>
                  <a:lnTo>
                    <a:pt x="3061" y="1878"/>
                  </a:lnTo>
                  <a:lnTo>
                    <a:pt x="3061" y="1872"/>
                  </a:lnTo>
                  <a:lnTo>
                    <a:pt x="3058" y="1867"/>
                  </a:lnTo>
                  <a:lnTo>
                    <a:pt x="3056" y="1861"/>
                  </a:lnTo>
                  <a:lnTo>
                    <a:pt x="3053" y="1856"/>
                  </a:lnTo>
                  <a:lnTo>
                    <a:pt x="3045" y="1845"/>
                  </a:lnTo>
                  <a:lnTo>
                    <a:pt x="3034" y="1833"/>
                  </a:lnTo>
                  <a:lnTo>
                    <a:pt x="3022" y="1823"/>
                  </a:lnTo>
                  <a:lnTo>
                    <a:pt x="3011" y="1813"/>
                  </a:lnTo>
                  <a:lnTo>
                    <a:pt x="2991" y="1799"/>
                  </a:lnTo>
                  <a:lnTo>
                    <a:pt x="2982" y="1793"/>
                  </a:lnTo>
                  <a:lnTo>
                    <a:pt x="2923" y="1775"/>
                  </a:lnTo>
                  <a:lnTo>
                    <a:pt x="2925" y="1747"/>
                  </a:lnTo>
                  <a:lnTo>
                    <a:pt x="2966" y="1751"/>
                  </a:lnTo>
                  <a:lnTo>
                    <a:pt x="2988" y="1747"/>
                  </a:lnTo>
                  <a:lnTo>
                    <a:pt x="3008" y="1743"/>
                  </a:lnTo>
                  <a:lnTo>
                    <a:pt x="3025" y="1737"/>
                  </a:lnTo>
                  <a:lnTo>
                    <a:pt x="3040" y="1733"/>
                  </a:lnTo>
                  <a:lnTo>
                    <a:pt x="3052" y="1728"/>
                  </a:lnTo>
                  <a:lnTo>
                    <a:pt x="3062" y="1723"/>
                  </a:lnTo>
                  <a:lnTo>
                    <a:pt x="3070" y="1717"/>
                  </a:lnTo>
                  <a:lnTo>
                    <a:pt x="3076" y="1713"/>
                  </a:lnTo>
                  <a:lnTo>
                    <a:pt x="3080" y="1707"/>
                  </a:lnTo>
                  <a:lnTo>
                    <a:pt x="3084" y="1702"/>
                  </a:lnTo>
                  <a:lnTo>
                    <a:pt x="3085" y="1698"/>
                  </a:lnTo>
                  <a:lnTo>
                    <a:pt x="3085" y="1692"/>
                  </a:lnTo>
                  <a:lnTo>
                    <a:pt x="3084" y="1688"/>
                  </a:lnTo>
                  <a:lnTo>
                    <a:pt x="3080" y="1682"/>
                  </a:lnTo>
                  <a:lnTo>
                    <a:pt x="3077" y="1678"/>
                  </a:lnTo>
                  <a:lnTo>
                    <a:pt x="3073" y="1672"/>
                  </a:lnTo>
                  <a:lnTo>
                    <a:pt x="3062" y="1663"/>
                  </a:lnTo>
                  <a:lnTo>
                    <a:pt x="3048" y="1655"/>
                  </a:lnTo>
                  <a:lnTo>
                    <a:pt x="3034" y="1647"/>
                  </a:lnTo>
                  <a:lnTo>
                    <a:pt x="3021" y="1640"/>
                  </a:lnTo>
                  <a:lnTo>
                    <a:pt x="2998" y="1632"/>
                  </a:lnTo>
                  <a:lnTo>
                    <a:pt x="2989" y="1627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auto">
            <a:xfrm>
              <a:off x="1659" y="872"/>
              <a:ext cx="2627" cy="2627"/>
            </a:xfrm>
            <a:custGeom>
              <a:avLst/>
              <a:gdLst>
                <a:gd name="T0" fmla="*/ 2623 w 5255"/>
                <a:gd name="T1" fmla="*/ 1414 h 5255"/>
                <a:gd name="T2" fmla="*/ 2600 w 5255"/>
                <a:gd name="T3" fmla="*/ 1578 h 5255"/>
                <a:gd name="T4" fmla="*/ 2558 w 5255"/>
                <a:gd name="T5" fmla="*/ 1735 h 5255"/>
                <a:gd name="T6" fmla="*/ 2497 w 5255"/>
                <a:gd name="T7" fmla="*/ 1883 h 5255"/>
                <a:gd name="T8" fmla="*/ 2420 w 5255"/>
                <a:gd name="T9" fmla="*/ 2021 h 5255"/>
                <a:gd name="T10" fmla="*/ 2327 w 5255"/>
                <a:gd name="T11" fmla="*/ 2149 h 5255"/>
                <a:gd name="T12" fmla="*/ 2220 w 5255"/>
                <a:gd name="T13" fmla="*/ 2264 h 5255"/>
                <a:gd name="T14" fmla="*/ 2099 w 5255"/>
                <a:gd name="T15" fmla="*/ 2366 h 5255"/>
                <a:gd name="T16" fmla="*/ 1967 w 5255"/>
                <a:gd name="T17" fmla="*/ 2453 h 5255"/>
                <a:gd name="T18" fmla="*/ 1825 w 5255"/>
                <a:gd name="T19" fmla="*/ 2524 h 5255"/>
                <a:gd name="T20" fmla="*/ 1673 w 5255"/>
                <a:gd name="T21" fmla="*/ 2577 h 5255"/>
                <a:gd name="T22" fmla="*/ 1513 w 5255"/>
                <a:gd name="T23" fmla="*/ 2612 h 5255"/>
                <a:gd name="T24" fmla="*/ 1347 w 5255"/>
                <a:gd name="T25" fmla="*/ 2627 h 5255"/>
                <a:gd name="T26" fmla="*/ 1212 w 5255"/>
                <a:gd name="T27" fmla="*/ 2623 h 5255"/>
                <a:gd name="T28" fmla="*/ 1049 w 5255"/>
                <a:gd name="T29" fmla="*/ 2600 h 5255"/>
                <a:gd name="T30" fmla="*/ 892 w 5255"/>
                <a:gd name="T31" fmla="*/ 2558 h 5255"/>
                <a:gd name="T32" fmla="*/ 744 w 5255"/>
                <a:gd name="T33" fmla="*/ 2497 h 5255"/>
                <a:gd name="T34" fmla="*/ 605 w 5255"/>
                <a:gd name="T35" fmla="*/ 2420 h 5255"/>
                <a:gd name="T36" fmla="*/ 478 w 5255"/>
                <a:gd name="T37" fmla="*/ 2327 h 5255"/>
                <a:gd name="T38" fmla="*/ 362 w 5255"/>
                <a:gd name="T39" fmla="*/ 2220 h 5255"/>
                <a:gd name="T40" fmla="*/ 261 w 5255"/>
                <a:gd name="T41" fmla="*/ 2099 h 5255"/>
                <a:gd name="T42" fmla="*/ 174 w 5255"/>
                <a:gd name="T43" fmla="*/ 1967 h 5255"/>
                <a:gd name="T44" fmla="*/ 103 w 5255"/>
                <a:gd name="T45" fmla="*/ 1824 h 5255"/>
                <a:gd name="T46" fmla="*/ 49 w 5255"/>
                <a:gd name="T47" fmla="*/ 1673 h 5255"/>
                <a:gd name="T48" fmla="*/ 15 w 5255"/>
                <a:gd name="T49" fmla="*/ 1513 h 5255"/>
                <a:gd name="T50" fmla="*/ 0 w 5255"/>
                <a:gd name="T51" fmla="*/ 1347 h 5255"/>
                <a:gd name="T52" fmla="*/ 4 w 5255"/>
                <a:gd name="T53" fmla="*/ 1212 h 5255"/>
                <a:gd name="T54" fmla="*/ 26 w 5255"/>
                <a:gd name="T55" fmla="*/ 1049 h 5255"/>
                <a:gd name="T56" fmla="*/ 69 w 5255"/>
                <a:gd name="T57" fmla="*/ 892 h 5255"/>
                <a:gd name="T58" fmla="*/ 129 w 5255"/>
                <a:gd name="T59" fmla="*/ 743 h 5255"/>
                <a:gd name="T60" fmla="*/ 207 w 5255"/>
                <a:gd name="T61" fmla="*/ 605 h 5255"/>
                <a:gd name="T62" fmla="*/ 300 w 5255"/>
                <a:gd name="T63" fmla="*/ 477 h 5255"/>
                <a:gd name="T64" fmla="*/ 407 w 5255"/>
                <a:gd name="T65" fmla="*/ 362 h 5255"/>
                <a:gd name="T66" fmla="*/ 527 w 5255"/>
                <a:gd name="T67" fmla="*/ 260 h 5255"/>
                <a:gd name="T68" fmla="*/ 660 w 5255"/>
                <a:gd name="T69" fmla="*/ 173 h 5255"/>
                <a:gd name="T70" fmla="*/ 802 w 5255"/>
                <a:gd name="T71" fmla="*/ 103 h 5255"/>
                <a:gd name="T72" fmla="*/ 954 w 5255"/>
                <a:gd name="T73" fmla="*/ 49 h 5255"/>
                <a:gd name="T74" fmla="*/ 1113 w 5255"/>
                <a:gd name="T75" fmla="*/ 14 h 5255"/>
                <a:gd name="T76" fmla="*/ 1280 w 5255"/>
                <a:gd name="T77" fmla="*/ 0 h 5255"/>
                <a:gd name="T78" fmla="*/ 1414 w 5255"/>
                <a:gd name="T79" fmla="*/ 3 h 5255"/>
                <a:gd name="T80" fmla="*/ 1578 w 5255"/>
                <a:gd name="T81" fmla="*/ 26 h 5255"/>
                <a:gd name="T82" fmla="*/ 1735 w 5255"/>
                <a:gd name="T83" fmla="*/ 68 h 5255"/>
                <a:gd name="T84" fmla="*/ 1883 w 5255"/>
                <a:gd name="T85" fmla="*/ 129 h 5255"/>
                <a:gd name="T86" fmla="*/ 2021 w 5255"/>
                <a:gd name="T87" fmla="*/ 206 h 5255"/>
                <a:gd name="T88" fmla="*/ 2149 w 5255"/>
                <a:gd name="T89" fmla="*/ 299 h 5255"/>
                <a:gd name="T90" fmla="*/ 2264 w 5255"/>
                <a:gd name="T91" fmla="*/ 407 h 5255"/>
                <a:gd name="T92" fmla="*/ 2366 w 5255"/>
                <a:gd name="T93" fmla="*/ 527 h 5255"/>
                <a:gd name="T94" fmla="*/ 2453 w 5255"/>
                <a:gd name="T95" fmla="*/ 659 h 5255"/>
                <a:gd name="T96" fmla="*/ 2524 w 5255"/>
                <a:gd name="T97" fmla="*/ 802 h 5255"/>
                <a:gd name="T98" fmla="*/ 2577 w 5255"/>
                <a:gd name="T99" fmla="*/ 954 h 5255"/>
                <a:gd name="T100" fmla="*/ 2612 w 5255"/>
                <a:gd name="T101" fmla="*/ 1113 h 5255"/>
                <a:gd name="T102" fmla="*/ 2627 w 5255"/>
                <a:gd name="T103" fmla="*/ 1280 h 5255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5255"/>
                <a:gd name="T157" fmla="*/ 0 h 5255"/>
                <a:gd name="T158" fmla="*/ 5255 w 5255"/>
                <a:gd name="T159" fmla="*/ 5255 h 5255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5255" h="5255">
                  <a:moveTo>
                    <a:pt x="5255" y="2627"/>
                  </a:moveTo>
                  <a:lnTo>
                    <a:pt x="5255" y="2627"/>
                  </a:lnTo>
                  <a:lnTo>
                    <a:pt x="5254" y="2695"/>
                  </a:lnTo>
                  <a:lnTo>
                    <a:pt x="5252" y="2762"/>
                  </a:lnTo>
                  <a:lnTo>
                    <a:pt x="5247" y="2829"/>
                  </a:lnTo>
                  <a:lnTo>
                    <a:pt x="5241" y="2896"/>
                  </a:lnTo>
                  <a:lnTo>
                    <a:pt x="5234" y="2962"/>
                  </a:lnTo>
                  <a:lnTo>
                    <a:pt x="5224" y="3027"/>
                  </a:lnTo>
                  <a:lnTo>
                    <a:pt x="5213" y="3092"/>
                  </a:lnTo>
                  <a:lnTo>
                    <a:pt x="5201" y="3157"/>
                  </a:lnTo>
                  <a:lnTo>
                    <a:pt x="5188" y="3221"/>
                  </a:lnTo>
                  <a:lnTo>
                    <a:pt x="5172" y="3284"/>
                  </a:lnTo>
                  <a:lnTo>
                    <a:pt x="5155" y="3347"/>
                  </a:lnTo>
                  <a:lnTo>
                    <a:pt x="5136" y="3409"/>
                  </a:lnTo>
                  <a:lnTo>
                    <a:pt x="5116" y="3470"/>
                  </a:lnTo>
                  <a:lnTo>
                    <a:pt x="5095" y="3531"/>
                  </a:lnTo>
                  <a:lnTo>
                    <a:pt x="5072" y="3591"/>
                  </a:lnTo>
                  <a:lnTo>
                    <a:pt x="5048" y="3649"/>
                  </a:lnTo>
                  <a:lnTo>
                    <a:pt x="5023" y="3709"/>
                  </a:lnTo>
                  <a:lnTo>
                    <a:pt x="4995" y="3766"/>
                  </a:lnTo>
                  <a:lnTo>
                    <a:pt x="4967" y="3823"/>
                  </a:lnTo>
                  <a:lnTo>
                    <a:pt x="4937" y="3879"/>
                  </a:lnTo>
                  <a:lnTo>
                    <a:pt x="4906" y="3935"/>
                  </a:lnTo>
                  <a:lnTo>
                    <a:pt x="4874" y="3989"/>
                  </a:lnTo>
                  <a:lnTo>
                    <a:pt x="4840" y="4043"/>
                  </a:lnTo>
                  <a:lnTo>
                    <a:pt x="4806" y="4096"/>
                  </a:lnTo>
                  <a:lnTo>
                    <a:pt x="4770" y="4149"/>
                  </a:lnTo>
                  <a:lnTo>
                    <a:pt x="4733" y="4199"/>
                  </a:lnTo>
                  <a:lnTo>
                    <a:pt x="4694" y="4250"/>
                  </a:lnTo>
                  <a:lnTo>
                    <a:pt x="4655" y="4298"/>
                  </a:lnTo>
                  <a:lnTo>
                    <a:pt x="4614" y="4347"/>
                  </a:lnTo>
                  <a:lnTo>
                    <a:pt x="4572" y="4394"/>
                  </a:lnTo>
                  <a:lnTo>
                    <a:pt x="4529" y="4440"/>
                  </a:lnTo>
                  <a:lnTo>
                    <a:pt x="4485" y="4485"/>
                  </a:lnTo>
                  <a:lnTo>
                    <a:pt x="4440" y="4529"/>
                  </a:lnTo>
                  <a:lnTo>
                    <a:pt x="4394" y="4572"/>
                  </a:lnTo>
                  <a:lnTo>
                    <a:pt x="4347" y="4614"/>
                  </a:lnTo>
                  <a:lnTo>
                    <a:pt x="4298" y="4655"/>
                  </a:lnTo>
                  <a:lnTo>
                    <a:pt x="4249" y="4694"/>
                  </a:lnTo>
                  <a:lnTo>
                    <a:pt x="4199" y="4733"/>
                  </a:lnTo>
                  <a:lnTo>
                    <a:pt x="4148" y="4770"/>
                  </a:lnTo>
                  <a:lnTo>
                    <a:pt x="4096" y="4806"/>
                  </a:lnTo>
                  <a:lnTo>
                    <a:pt x="4043" y="4840"/>
                  </a:lnTo>
                  <a:lnTo>
                    <a:pt x="3989" y="4874"/>
                  </a:lnTo>
                  <a:lnTo>
                    <a:pt x="3935" y="4906"/>
                  </a:lnTo>
                  <a:lnTo>
                    <a:pt x="3879" y="4938"/>
                  </a:lnTo>
                  <a:lnTo>
                    <a:pt x="3823" y="4968"/>
                  </a:lnTo>
                  <a:lnTo>
                    <a:pt x="3766" y="4995"/>
                  </a:lnTo>
                  <a:lnTo>
                    <a:pt x="3709" y="5023"/>
                  </a:lnTo>
                  <a:lnTo>
                    <a:pt x="3650" y="5048"/>
                  </a:lnTo>
                  <a:lnTo>
                    <a:pt x="3590" y="5072"/>
                  </a:lnTo>
                  <a:lnTo>
                    <a:pt x="3531" y="5095"/>
                  </a:lnTo>
                  <a:lnTo>
                    <a:pt x="3470" y="5116"/>
                  </a:lnTo>
                  <a:lnTo>
                    <a:pt x="3409" y="5137"/>
                  </a:lnTo>
                  <a:lnTo>
                    <a:pt x="3346" y="5155"/>
                  </a:lnTo>
                  <a:lnTo>
                    <a:pt x="3283" y="5172"/>
                  </a:lnTo>
                  <a:lnTo>
                    <a:pt x="3221" y="5188"/>
                  </a:lnTo>
                  <a:lnTo>
                    <a:pt x="3157" y="5201"/>
                  </a:lnTo>
                  <a:lnTo>
                    <a:pt x="3092" y="5214"/>
                  </a:lnTo>
                  <a:lnTo>
                    <a:pt x="3027" y="5224"/>
                  </a:lnTo>
                  <a:lnTo>
                    <a:pt x="2962" y="5234"/>
                  </a:lnTo>
                  <a:lnTo>
                    <a:pt x="2896" y="5242"/>
                  </a:lnTo>
                  <a:lnTo>
                    <a:pt x="2829" y="5247"/>
                  </a:lnTo>
                  <a:lnTo>
                    <a:pt x="2762" y="5252"/>
                  </a:lnTo>
                  <a:lnTo>
                    <a:pt x="2695" y="5254"/>
                  </a:lnTo>
                  <a:lnTo>
                    <a:pt x="2627" y="5255"/>
                  </a:lnTo>
                  <a:lnTo>
                    <a:pt x="2560" y="5254"/>
                  </a:lnTo>
                  <a:lnTo>
                    <a:pt x="2492" y="5252"/>
                  </a:lnTo>
                  <a:lnTo>
                    <a:pt x="2425" y="5247"/>
                  </a:lnTo>
                  <a:lnTo>
                    <a:pt x="2359" y="5242"/>
                  </a:lnTo>
                  <a:lnTo>
                    <a:pt x="2293" y="5234"/>
                  </a:lnTo>
                  <a:lnTo>
                    <a:pt x="2227" y="5224"/>
                  </a:lnTo>
                  <a:lnTo>
                    <a:pt x="2162" y="5214"/>
                  </a:lnTo>
                  <a:lnTo>
                    <a:pt x="2098" y="5201"/>
                  </a:lnTo>
                  <a:lnTo>
                    <a:pt x="2034" y="5188"/>
                  </a:lnTo>
                  <a:lnTo>
                    <a:pt x="1971" y="5172"/>
                  </a:lnTo>
                  <a:lnTo>
                    <a:pt x="1908" y="5155"/>
                  </a:lnTo>
                  <a:lnTo>
                    <a:pt x="1846" y="5137"/>
                  </a:lnTo>
                  <a:lnTo>
                    <a:pt x="1785" y="5116"/>
                  </a:lnTo>
                  <a:lnTo>
                    <a:pt x="1724" y="5095"/>
                  </a:lnTo>
                  <a:lnTo>
                    <a:pt x="1664" y="5072"/>
                  </a:lnTo>
                  <a:lnTo>
                    <a:pt x="1605" y="5048"/>
                  </a:lnTo>
                  <a:lnTo>
                    <a:pt x="1546" y="5023"/>
                  </a:lnTo>
                  <a:lnTo>
                    <a:pt x="1488" y="4995"/>
                  </a:lnTo>
                  <a:lnTo>
                    <a:pt x="1431" y="4968"/>
                  </a:lnTo>
                  <a:lnTo>
                    <a:pt x="1375" y="4938"/>
                  </a:lnTo>
                  <a:lnTo>
                    <a:pt x="1320" y="4906"/>
                  </a:lnTo>
                  <a:lnTo>
                    <a:pt x="1265" y="4874"/>
                  </a:lnTo>
                  <a:lnTo>
                    <a:pt x="1211" y="4840"/>
                  </a:lnTo>
                  <a:lnTo>
                    <a:pt x="1158" y="4806"/>
                  </a:lnTo>
                  <a:lnTo>
                    <a:pt x="1107" y="4770"/>
                  </a:lnTo>
                  <a:lnTo>
                    <a:pt x="1055" y="4733"/>
                  </a:lnTo>
                  <a:lnTo>
                    <a:pt x="1005" y="4694"/>
                  </a:lnTo>
                  <a:lnTo>
                    <a:pt x="956" y="4655"/>
                  </a:lnTo>
                  <a:lnTo>
                    <a:pt x="908" y="4614"/>
                  </a:lnTo>
                  <a:lnTo>
                    <a:pt x="860" y="4572"/>
                  </a:lnTo>
                  <a:lnTo>
                    <a:pt x="814" y="4529"/>
                  </a:lnTo>
                  <a:lnTo>
                    <a:pt x="769" y="4485"/>
                  </a:lnTo>
                  <a:lnTo>
                    <a:pt x="725" y="4440"/>
                  </a:lnTo>
                  <a:lnTo>
                    <a:pt x="682" y="4394"/>
                  </a:lnTo>
                  <a:lnTo>
                    <a:pt x="640" y="4347"/>
                  </a:lnTo>
                  <a:lnTo>
                    <a:pt x="600" y="4298"/>
                  </a:lnTo>
                  <a:lnTo>
                    <a:pt x="560" y="4250"/>
                  </a:lnTo>
                  <a:lnTo>
                    <a:pt x="522" y="4199"/>
                  </a:lnTo>
                  <a:lnTo>
                    <a:pt x="484" y="4149"/>
                  </a:lnTo>
                  <a:lnTo>
                    <a:pt x="449" y="4096"/>
                  </a:lnTo>
                  <a:lnTo>
                    <a:pt x="414" y="4043"/>
                  </a:lnTo>
                  <a:lnTo>
                    <a:pt x="381" y="3989"/>
                  </a:lnTo>
                  <a:lnTo>
                    <a:pt x="348" y="3935"/>
                  </a:lnTo>
                  <a:lnTo>
                    <a:pt x="317" y="3879"/>
                  </a:lnTo>
                  <a:lnTo>
                    <a:pt x="287" y="3823"/>
                  </a:lnTo>
                  <a:lnTo>
                    <a:pt x="259" y="3766"/>
                  </a:lnTo>
                  <a:lnTo>
                    <a:pt x="232" y="3709"/>
                  </a:lnTo>
                  <a:lnTo>
                    <a:pt x="206" y="3649"/>
                  </a:lnTo>
                  <a:lnTo>
                    <a:pt x="182" y="3591"/>
                  </a:lnTo>
                  <a:lnTo>
                    <a:pt x="160" y="3531"/>
                  </a:lnTo>
                  <a:lnTo>
                    <a:pt x="138" y="3470"/>
                  </a:lnTo>
                  <a:lnTo>
                    <a:pt x="118" y="3409"/>
                  </a:lnTo>
                  <a:lnTo>
                    <a:pt x="99" y="3347"/>
                  </a:lnTo>
                  <a:lnTo>
                    <a:pt x="83" y="3284"/>
                  </a:lnTo>
                  <a:lnTo>
                    <a:pt x="68" y="3221"/>
                  </a:lnTo>
                  <a:lnTo>
                    <a:pt x="53" y="3157"/>
                  </a:lnTo>
                  <a:lnTo>
                    <a:pt x="41" y="3092"/>
                  </a:lnTo>
                  <a:lnTo>
                    <a:pt x="30" y="3027"/>
                  </a:lnTo>
                  <a:lnTo>
                    <a:pt x="21" y="2962"/>
                  </a:lnTo>
                  <a:lnTo>
                    <a:pt x="14" y="2896"/>
                  </a:lnTo>
                  <a:lnTo>
                    <a:pt x="8" y="2829"/>
                  </a:lnTo>
                  <a:lnTo>
                    <a:pt x="4" y="2762"/>
                  </a:lnTo>
                  <a:lnTo>
                    <a:pt x="0" y="2695"/>
                  </a:lnTo>
                  <a:lnTo>
                    <a:pt x="0" y="2627"/>
                  </a:lnTo>
                  <a:lnTo>
                    <a:pt x="0" y="2560"/>
                  </a:lnTo>
                  <a:lnTo>
                    <a:pt x="4" y="2491"/>
                  </a:lnTo>
                  <a:lnTo>
                    <a:pt x="8" y="2424"/>
                  </a:lnTo>
                  <a:lnTo>
                    <a:pt x="14" y="2358"/>
                  </a:lnTo>
                  <a:lnTo>
                    <a:pt x="21" y="2292"/>
                  </a:lnTo>
                  <a:lnTo>
                    <a:pt x="30" y="2226"/>
                  </a:lnTo>
                  <a:lnTo>
                    <a:pt x="41" y="2162"/>
                  </a:lnTo>
                  <a:lnTo>
                    <a:pt x="53" y="2098"/>
                  </a:lnTo>
                  <a:lnTo>
                    <a:pt x="68" y="2034"/>
                  </a:lnTo>
                  <a:lnTo>
                    <a:pt x="83" y="1970"/>
                  </a:lnTo>
                  <a:lnTo>
                    <a:pt x="99" y="1908"/>
                  </a:lnTo>
                  <a:lnTo>
                    <a:pt x="118" y="1846"/>
                  </a:lnTo>
                  <a:lnTo>
                    <a:pt x="138" y="1784"/>
                  </a:lnTo>
                  <a:lnTo>
                    <a:pt x="160" y="1724"/>
                  </a:lnTo>
                  <a:lnTo>
                    <a:pt x="182" y="1663"/>
                  </a:lnTo>
                  <a:lnTo>
                    <a:pt x="206" y="1604"/>
                  </a:lnTo>
                  <a:lnTo>
                    <a:pt x="232" y="1546"/>
                  </a:lnTo>
                  <a:lnTo>
                    <a:pt x="259" y="1487"/>
                  </a:lnTo>
                  <a:lnTo>
                    <a:pt x="287" y="1430"/>
                  </a:lnTo>
                  <a:lnTo>
                    <a:pt x="317" y="1374"/>
                  </a:lnTo>
                  <a:lnTo>
                    <a:pt x="348" y="1319"/>
                  </a:lnTo>
                  <a:lnTo>
                    <a:pt x="381" y="1264"/>
                  </a:lnTo>
                  <a:lnTo>
                    <a:pt x="414" y="1210"/>
                  </a:lnTo>
                  <a:lnTo>
                    <a:pt x="449" y="1158"/>
                  </a:lnTo>
                  <a:lnTo>
                    <a:pt x="484" y="1106"/>
                  </a:lnTo>
                  <a:lnTo>
                    <a:pt x="522" y="1055"/>
                  </a:lnTo>
                  <a:lnTo>
                    <a:pt x="560" y="1005"/>
                  </a:lnTo>
                  <a:lnTo>
                    <a:pt x="600" y="955"/>
                  </a:lnTo>
                  <a:lnTo>
                    <a:pt x="640" y="908"/>
                  </a:lnTo>
                  <a:lnTo>
                    <a:pt x="682" y="861"/>
                  </a:lnTo>
                  <a:lnTo>
                    <a:pt x="725" y="815"/>
                  </a:lnTo>
                  <a:lnTo>
                    <a:pt x="769" y="769"/>
                  </a:lnTo>
                  <a:lnTo>
                    <a:pt x="814" y="725"/>
                  </a:lnTo>
                  <a:lnTo>
                    <a:pt x="860" y="683"/>
                  </a:lnTo>
                  <a:lnTo>
                    <a:pt x="908" y="640"/>
                  </a:lnTo>
                  <a:lnTo>
                    <a:pt x="956" y="599"/>
                  </a:lnTo>
                  <a:lnTo>
                    <a:pt x="1005" y="559"/>
                  </a:lnTo>
                  <a:lnTo>
                    <a:pt x="1055" y="521"/>
                  </a:lnTo>
                  <a:lnTo>
                    <a:pt x="1107" y="485"/>
                  </a:lnTo>
                  <a:lnTo>
                    <a:pt x="1158" y="448"/>
                  </a:lnTo>
                  <a:lnTo>
                    <a:pt x="1211" y="413"/>
                  </a:lnTo>
                  <a:lnTo>
                    <a:pt x="1265" y="380"/>
                  </a:lnTo>
                  <a:lnTo>
                    <a:pt x="1320" y="347"/>
                  </a:lnTo>
                  <a:lnTo>
                    <a:pt x="1375" y="316"/>
                  </a:lnTo>
                  <a:lnTo>
                    <a:pt x="1431" y="287"/>
                  </a:lnTo>
                  <a:lnTo>
                    <a:pt x="1488" y="258"/>
                  </a:lnTo>
                  <a:lnTo>
                    <a:pt x="1546" y="232"/>
                  </a:lnTo>
                  <a:lnTo>
                    <a:pt x="1605" y="206"/>
                  </a:lnTo>
                  <a:lnTo>
                    <a:pt x="1664" y="182"/>
                  </a:lnTo>
                  <a:lnTo>
                    <a:pt x="1724" y="159"/>
                  </a:lnTo>
                  <a:lnTo>
                    <a:pt x="1785" y="137"/>
                  </a:lnTo>
                  <a:lnTo>
                    <a:pt x="1846" y="117"/>
                  </a:lnTo>
                  <a:lnTo>
                    <a:pt x="1908" y="99"/>
                  </a:lnTo>
                  <a:lnTo>
                    <a:pt x="1971" y="82"/>
                  </a:lnTo>
                  <a:lnTo>
                    <a:pt x="2034" y="67"/>
                  </a:lnTo>
                  <a:lnTo>
                    <a:pt x="2098" y="52"/>
                  </a:lnTo>
                  <a:lnTo>
                    <a:pt x="2162" y="40"/>
                  </a:lnTo>
                  <a:lnTo>
                    <a:pt x="2227" y="29"/>
                  </a:lnTo>
                  <a:lnTo>
                    <a:pt x="2293" y="21"/>
                  </a:lnTo>
                  <a:lnTo>
                    <a:pt x="2359" y="13"/>
                  </a:lnTo>
                  <a:lnTo>
                    <a:pt x="2425" y="7"/>
                  </a:lnTo>
                  <a:lnTo>
                    <a:pt x="2492" y="3"/>
                  </a:lnTo>
                  <a:lnTo>
                    <a:pt x="2560" y="1"/>
                  </a:lnTo>
                  <a:lnTo>
                    <a:pt x="2627" y="0"/>
                  </a:lnTo>
                  <a:lnTo>
                    <a:pt x="2695" y="1"/>
                  </a:lnTo>
                  <a:lnTo>
                    <a:pt x="2762" y="3"/>
                  </a:lnTo>
                  <a:lnTo>
                    <a:pt x="2829" y="7"/>
                  </a:lnTo>
                  <a:lnTo>
                    <a:pt x="2896" y="13"/>
                  </a:lnTo>
                  <a:lnTo>
                    <a:pt x="2962" y="21"/>
                  </a:lnTo>
                  <a:lnTo>
                    <a:pt x="3027" y="29"/>
                  </a:lnTo>
                  <a:lnTo>
                    <a:pt x="3092" y="40"/>
                  </a:lnTo>
                  <a:lnTo>
                    <a:pt x="3157" y="52"/>
                  </a:lnTo>
                  <a:lnTo>
                    <a:pt x="3221" y="67"/>
                  </a:lnTo>
                  <a:lnTo>
                    <a:pt x="3283" y="82"/>
                  </a:lnTo>
                  <a:lnTo>
                    <a:pt x="3346" y="99"/>
                  </a:lnTo>
                  <a:lnTo>
                    <a:pt x="3409" y="117"/>
                  </a:lnTo>
                  <a:lnTo>
                    <a:pt x="3470" y="137"/>
                  </a:lnTo>
                  <a:lnTo>
                    <a:pt x="3531" y="159"/>
                  </a:lnTo>
                  <a:lnTo>
                    <a:pt x="3590" y="182"/>
                  </a:lnTo>
                  <a:lnTo>
                    <a:pt x="3650" y="206"/>
                  </a:lnTo>
                  <a:lnTo>
                    <a:pt x="3709" y="232"/>
                  </a:lnTo>
                  <a:lnTo>
                    <a:pt x="3766" y="258"/>
                  </a:lnTo>
                  <a:lnTo>
                    <a:pt x="3823" y="287"/>
                  </a:lnTo>
                  <a:lnTo>
                    <a:pt x="3879" y="316"/>
                  </a:lnTo>
                  <a:lnTo>
                    <a:pt x="3935" y="347"/>
                  </a:lnTo>
                  <a:lnTo>
                    <a:pt x="3989" y="380"/>
                  </a:lnTo>
                  <a:lnTo>
                    <a:pt x="4043" y="413"/>
                  </a:lnTo>
                  <a:lnTo>
                    <a:pt x="4096" y="448"/>
                  </a:lnTo>
                  <a:lnTo>
                    <a:pt x="4148" y="485"/>
                  </a:lnTo>
                  <a:lnTo>
                    <a:pt x="4199" y="521"/>
                  </a:lnTo>
                  <a:lnTo>
                    <a:pt x="4249" y="559"/>
                  </a:lnTo>
                  <a:lnTo>
                    <a:pt x="4298" y="599"/>
                  </a:lnTo>
                  <a:lnTo>
                    <a:pt x="4347" y="640"/>
                  </a:lnTo>
                  <a:lnTo>
                    <a:pt x="4394" y="683"/>
                  </a:lnTo>
                  <a:lnTo>
                    <a:pt x="4440" y="725"/>
                  </a:lnTo>
                  <a:lnTo>
                    <a:pt x="4485" y="769"/>
                  </a:lnTo>
                  <a:lnTo>
                    <a:pt x="4529" y="815"/>
                  </a:lnTo>
                  <a:lnTo>
                    <a:pt x="4572" y="861"/>
                  </a:lnTo>
                  <a:lnTo>
                    <a:pt x="4614" y="908"/>
                  </a:lnTo>
                  <a:lnTo>
                    <a:pt x="4655" y="955"/>
                  </a:lnTo>
                  <a:lnTo>
                    <a:pt x="4694" y="1005"/>
                  </a:lnTo>
                  <a:lnTo>
                    <a:pt x="4733" y="1055"/>
                  </a:lnTo>
                  <a:lnTo>
                    <a:pt x="4770" y="1106"/>
                  </a:lnTo>
                  <a:lnTo>
                    <a:pt x="4806" y="1158"/>
                  </a:lnTo>
                  <a:lnTo>
                    <a:pt x="4840" y="1210"/>
                  </a:lnTo>
                  <a:lnTo>
                    <a:pt x="4874" y="1264"/>
                  </a:lnTo>
                  <a:lnTo>
                    <a:pt x="4906" y="1319"/>
                  </a:lnTo>
                  <a:lnTo>
                    <a:pt x="4937" y="1374"/>
                  </a:lnTo>
                  <a:lnTo>
                    <a:pt x="4967" y="1430"/>
                  </a:lnTo>
                  <a:lnTo>
                    <a:pt x="4995" y="1487"/>
                  </a:lnTo>
                  <a:lnTo>
                    <a:pt x="5023" y="1546"/>
                  </a:lnTo>
                  <a:lnTo>
                    <a:pt x="5048" y="1604"/>
                  </a:lnTo>
                  <a:lnTo>
                    <a:pt x="5072" y="1663"/>
                  </a:lnTo>
                  <a:lnTo>
                    <a:pt x="5095" y="1724"/>
                  </a:lnTo>
                  <a:lnTo>
                    <a:pt x="5116" y="1784"/>
                  </a:lnTo>
                  <a:lnTo>
                    <a:pt x="5136" y="1846"/>
                  </a:lnTo>
                  <a:lnTo>
                    <a:pt x="5155" y="1908"/>
                  </a:lnTo>
                  <a:lnTo>
                    <a:pt x="5172" y="1970"/>
                  </a:lnTo>
                  <a:lnTo>
                    <a:pt x="5188" y="2034"/>
                  </a:lnTo>
                  <a:lnTo>
                    <a:pt x="5201" y="2098"/>
                  </a:lnTo>
                  <a:lnTo>
                    <a:pt x="5213" y="2162"/>
                  </a:lnTo>
                  <a:lnTo>
                    <a:pt x="5224" y="2226"/>
                  </a:lnTo>
                  <a:lnTo>
                    <a:pt x="5234" y="2292"/>
                  </a:lnTo>
                  <a:lnTo>
                    <a:pt x="5241" y="2358"/>
                  </a:lnTo>
                  <a:lnTo>
                    <a:pt x="5247" y="2424"/>
                  </a:lnTo>
                  <a:lnTo>
                    <a:pt x="5252" y="2491"/>
                  </a:lnTo>
                  <a:lnTo>
                    <a:pt x="5254" y="2560"/>
                  </a:lnTo>
                  <a:lnTo>
                    <a:pt x="5255" y="2627"/>
                  </a:lnTo>
                  <a:close/>
                </a:path>
              </a:pathLst>
            </a:custGeom>
            <a:noFill/>
            <a:ln w="1111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hlink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9219" name="Freeform 7"/>
          <p:cNvSpPr>
            <a:spLocks/>
          </p:cNvSpPr>
          <p:nvPr/>
        </p:nvSpPr>
        <p:spPr bwMode="auto">
          <a:xfrm>
            <a:off x="2238375" y="606425"/>
            <a:ext cx="1308100" cy="930275"/>
          </a:xfrm>
          <a:custGeom>
            <a:avLst/>
            <a:gdLst>
              <a:gd name="T0" fmla="*/ 0 w 824"/>
              <a:gd name="T1" fmla="*/ 930275 h 586"/>
              <a:gd name="T2" fmla="*/ 520700 w 824"/>
              <a:gd name="T3" fmla="*/ 300038 h 586"/>
              <a:gd name="T4" fmla="*/ 130810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2765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25" name="Group 13"/>
          <p:cNvGrpSpPr>
            <a:grpSpLocks/>
          </p:cNvGrpSpPr>
          <p:nvPr/>
        </p:nvGrpSpPr>
        <p:grpSpPr bwMode="auto">
          <a:xfrm>
            <a:off x="7026275" y="5240338"/>
            <a:ext cx="1104900" cy="1109662"/>
            <a:chOff x="4426" y="3301"/>
            <a:chExt cx="696" cy="699"/>
          </a:xfrm>
        </p:grpSpPr>
        <p:sp>
          <p:nvSpPr>
            <p:cNvPr id="11273" name="Freeform 50"/>
            <p:cNvSpPr>
              <a:spLocks noEditPoints="1"/>
            </p:cNvSpPr>
            <p:nvPr/>
          </p:nvSpPr>
          <p:spPr bwMode="auto">
            <a:xfrm>
              <a:off x="4426" y="3301"/>
              <a:ext cx="696" cy="699"/>
            </a:xfrm>
            <a:custGeom>
              <a:avLst/>
              <a:gdLst>
                <a:gd name="T0" fmla="*/ 429 w 1392"/>
                <a:gd name="T1" fmla="*/ 402 h 1399"/>
                <a:gd name="T2" fmla="*/ 363 w 1392"/>
                <a:gd name="T3" fmla="*/ 446 h 1399"/>
                <a:gd name="T4" fmla="*/ 292 w 1392"/>
                <a:gd name="T5" fmla="*/ 435 h 1399"/>
                <a:gd name="T6" fmla="*/ 241 w 1392"/>
                <a:gd name="T7" fmla="*/ 374 h 1399"/>
                <a:gd name="T8" fmla="*/ 245 w 1392"/>
                <a:gd name="T9" fmla="*/ 302 h 1399"/>
                <a:gd name="T10" fmla="*/ 301 w 1392"/>
                <a:gd name="T11" fmla="*/ 246 h 1399"/>
                <a:gd name="T12" fmla="*/ 373 w 1392"/>
                <a:gd name="T13" fmla="*/ 243 h 1399"/>
                <a:gd name="T14" fmla="*/ 434 w 1392"/>
                <a:gd name="T15" fmla="*/ 293 h 1399"/>
                <a:gd name="T16" fmla="*/ 696 w 1392"/>
                <a:gd name="T17" fmla="*/ 365 h 1399"/>
                <a:gd name="T18" fmla="*/ 641 w 1392"/>
                <a:gd name="T19" fmla="*/ 341 h 1399"/>
                <a:gd name="T20" fmla="*/ 662 w 1392"/>
                <a:gd name="T21" fmla="*/ 301 h 1399"/>
                <a:gd name="T22" fmla="*/ 692 w 1392"/>
                <a:gd name="T23" fmla="*/ 271 h 1399"/>
                <a:gd name="T24" fmla="*/ 642 w 1392"/>
                <a:gd name="T25" fmla="*/ 228 h 1399"/>
                <a:gd name="T26" fmla="*/ 598 w 1392"/>
                <a:gd name="T27" fmla="*/ 200 h 1399"/>
                <a:gd name="T28" fmla="*/ 626 w 1392"/>
                <a:gd name="T29" fmla="*/ 157 h 1399"/>
                <a:gd name="T30" fmla="*/ 608 w 1392"/>
                <a:gd name="T31" fmla="*/ 119 h 1399"/>
                <a:gd name="T32" fmla="*/ 548 w 1392"/>
                <a:gd name="T33" fmla="*/ 132 h 1399"/>
                <a:gd name="T34" fmla="*/ 530 w 1392"/>
                <a:gd name="T35" fmla="*/ 104 h 1399"/>
                <a:gd name="T36" fmla="*/ 532 w 1392"/>
                <a:gd name="T37" fmla="*/ 47 h 1399"/>
                <a:gd name="T38" fmla="*/ 480 w 1392"/>
                <a:gd name="T39" fmla="*/ 43 h 1399"/>
                <a:gd name="T40" fmla="*/ 422 w 1392"/>
                <a:gd name="T41" fmla="*/ 67 h 1399"/>
                <a:gd name="T42" fmla="*/ 410 w 1392"/>
                <a:gd name="T43" fmla="*/ 19 h 1399"/>
                <a:gd name="T44" fmla="*/ 362 w 1392"/>
                <a:gd name="T45" fmla="*/ 0 h 1399"/>
                <a:gd name="T46" fmla="*/ 338 w 1392"/>
                <a:gd name="T47" fmla="*/ 54 h 1399"/>
                <a:gd name="T48" fmla="*/ 304 w 1392"/>
                <a:gd name="T49" fmla="*/ 45 h 1399"/>
                <a:gd name="T50" fmla="*/ 269 w 1392"/>
                <a:gd name="T51" fmla="*/ 8 h 1399"/>
                <a:gd name="T52" fmla="*/ 226 w 1392"/>
                <a:gd name="T53" fmla="*/ 66 h 1399"/>
                <a:gd name="T54" fmla="*/ 199 w 1392"/>
                <a:gd name="T55" fmla="*/ 95 h 1399"/>
                <a:gd name="T56" fmla="*/ 149 w 1392"/>
                <a:gd name="T57" fmla="*/ 66 h 1399"/>
                <a:gd name="T58" fmla="*/ 116 w 1392"/>
                <a:gd name="T59" fmla="*/ 93 h 1399"/>
                <a:gd name="T60" fmla="*/ 135 w 1392"/>
                <a:gd name="T61" fmla="*/ 150 h 1399"/>
                <a:gd name="T62" fmla="*/ 96 w 1392"/>
                <a:gd name="T63" fmla="*/ 161 h 1399"/>
                <a:gd name="T64" fmla="*/ 49 w 1392"/>
                <a:gd name="T65" fmla="*/ 161 h 1399"/>
                <a:gd name="T66" fmla="*/ 49 w 1392"/>
                <a:gd name="T67" fmla="*/ 220 h 1399"/>
                <a:gd name="T68" fmla="*/ 67 w 1392"/>
                <a:gd name="T69" fmla="*/ 269 h 1399"/>
                <a:gd name="T70" fmla="*/ 18 w 1392"/>
                <a:gd name="T71" fmla="*/ 282 h 1399"/>
                <a:gd name="T72" fmla="*/ 0 w 1392"/>
                <a:gd name="T73" fmla="*/ 327 h 1399"/>
                <a:gd name="T74" fmla="*/ 50 w 1392"/>
                <a:gd name="T75" fmla="*/ 352 h 1399"/>
                <a:gd name="T76" fmla="*/ 41 w 1392"/>
                <a:gd name="T77" fmla="*/ 395 h 1399"/>
                <a:gd name="T78" fmla="*/ 15 w 1392"/>
                <a:gd name="T79" fmla="*/ 458 h 1399"/>
                <a:gd name="T80" fmla="*/ 74 w 1392"/>
                <a:gd name="T81" fmla="*/ 470 h 1399"/>
                <a:gd name="T82" fmla="*/ 81 w 1392"/>
                <a:gd name="T83" fmla="*/ 511 h 1399"/>
                <a:gd name="T84" fmla="*/ 63 w 1392"/>
                <a:gd name="T85" fmla="*/ 553 h 1399"/>
                <a:gd name="T86" fmla="*/ 129 w 1392"/>
                <a:gd name="T87" fmla="*/ 572 h 1399"/>
                <a:gd name="T88" fmla="*/ 164 w 1392"/>
                <a:gd name="T89" fmla="*/ 586 h 1399"/>
                <a:gd name="T90" fmla="*/ 156 w 1392"/>
                <a:gd name="T91" fmla="*/ 648 h 1399"/>
                <a:gd name="T92" fmla="*/ 216 w 1392"/>
                <a:gd name="T93" fmla="*/ 650 h 1399"/>
                <a:gd name="T94" fmla="*/ 271 w 1392"/>
                <a:gd name="T95" fmla="*/ 635 h 1399"/>
                <a:gd name="T96" fmla="*/ 287 w 1392"/>
                <a:gd name="T97" fmla="*/ 687 h 1399"/>
                <a:gd name="T98" fmla="*/ 328 w 1392"/>
                <a:gd name="T99" fmla="*/ 699 h 1399"/>
                <a:gd name="T100" fmla="*/ 354 w 1392"/>
                <a:gd name="T101" fmla="*/ 650 h 1399"/>
                <a:gd name="T102" fmla="*/ 395 w 1392"/>
                <a:gd name="T103" fmla="*/ 659 h 1399"/>
                <a:gd name="T104" fmla="*/ 423 w 1392"/>
                <a:gd name="T105" fmla="*/ 693 h 1399"/>
                <a:gd name="T106" fmla="*/ 469 w 1392"/>
                <a:gd name="T107" fmla="*/ 654 h 1399"/>
                <a:gd name="T108" fmla="*/ 497 w 1392"/>
                <a:gd name="T109" fmla="*/ 604 h 1399"/>
                <a:gd name="T110" fmla="*/ 538 w 1392"/>
                <a:gd name="T111" fmla="*/ 633 h 1399"/>
                <a:gd name="T112" fmla="*/ 577 w 1392"/>
                <a:gd name="T113" fmla="*/ 611 h 1399"/>
                <a:gd name="T114" fmla="*/ 563 w 1392"/>
                <a:gd name="T115" fmla="*/ 551 h 1399"/>
                <a:gd name="T116" fmla="*/ 605 w 1392"/>
                <a:gd name="T117" fmla="*/ 539 h 1399"/>
                <a:gd name="T118" fmla="*/ 662 w 1392"/>
                <a:gd name="T119" fmla="*/ 509 h 1399"/>
                <a:gd name="T120" fmla="*/ 626 w 1392"/>
                <a:gd name="T121" fmla="*/ 459 h 1399"/>
                <a:gd name="T122" fmla="*/ 649 w 1392"/>
                <a:gd name="T123" fmla="*/ 423 h 1399"/>
                <a:gd name="T124" fmla="*/ 696 w 1392"/>
                <a:gd name="T125" fmla="*/ 399 h 139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1392"/>
                <a:gd name="T190" fmla="*/ 0 h 1399"/>
                <a:gd name="T191" fmla="*/ 1392 w 1392"/>
                <a:gd name="T192" fmla="*/ 1399 h 1399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1392" h="1399">
                  <a:moveTo>
                    <a:pt x="894" y="687"/>
                  </a:moveTo>
                  <a:lnTo>
                    <a:pt x="894" y="687"/>
                  </a:lnTo>
                  <a:lnTo>
                    <a:pt x="892" y="708"/>
                  </a:lnTo>
                  <a:lnTo>
                    <a:pt x="889" y="729"/>
                  </a:lnTo>
                  <a:lnTo>
                    <a:pt x="884" y="749"/>
                  </a:lnTo>
                  <a:lnTo>
                    <a:pt x="877" y="769"/>
                  </a:lnTo>
                  <a:lnTo>
                    <a:pt x="868" y="787"/>
                  </a:lnTo>
                  <a:lnTo>
                    <a:pt x="858" y="805"/>
                  </a:lnTo>
                  <a:lnTo>
                    <a:pt x="845" y="821"/>
                  </a:lnTo>
                  <a:lnTo>
                    <a:pt x="832" y="835"/>
                  </a:lnTo>
                  <a:lnTo>
                    <a:pt x="818" y="849"/>
                  </a:lnTo>
                  <a:lnTo>
                    <a:pt x="801" y="861"/>
                  </a:lnTo>
                  <a:lnTo>
                    <a:pt x="784" y="871"/>
                  </a:lnTo>
                  <a:lnTo>
                    <a:pt x="765" y="880"/>
                  </a:lnTo>
                  <a:lnTo>
                    <a:pt x="746" y="888"/>
                  </a:lnTo>
                  <a:lnTo>
                    <a:pt x="726" y="893"/>
                  </a:lnTo>
                  <a:lnTo>
                    <a:pt x="705" y="896"/>
                  </a:lnTo>
                  <a:lnTo>
                    <a:pt x="683" y="897"/>
                  </a:lnTo>
                  <a:lnTo>
                    <a:pt x="662" y="896"/>
                  </a:lnTo>
                  <a:lnTo>
                    <a:pt x="641" y="893"/>
                  </a:lnTo>
                  <a:lnTo>
                    <a:pt x="621" y="888"/>
                  </a:lnTo>
                  <a:lnTo>
                    <a:pt x="601" y="880"/>
                  </a:lnTo>
                  <a:lnTo>
                    <a:pt x="584" y="871"/>
                  </a:lnTo>
                  <a:lnTo>
                    <a:pt x="567" y="861"/>
                  </a:lnTo>
                  <a:lnTo>
                    <a:pt x="550" y="849"/>
                  </a:lnTo>
                  <a:lnTo>
                    <a:pt x="535" y="835"/>
                  </a:lnTo>
                  <a:lnTo>
                    <a:pt x="521" y="821"/>
                  </a:lnTo>
                  <a:lnTo>
                    <a:pt x="509" y="805"/>
                  </a:lnTo>
                  <a:lnTo>
                    <a:pt x="499" y="787"/>
                  </a:lnTo>
                  <a:lnTo>
                    <a:pt x="490" y="769"/>
                  </a:lnTo>
                  <a:lnTo>
                    <a:pt x="482" y="749"/>
                  </a:lnTo>
                  <a:lnTo>
                    <a:pt x="477" y="729"/>
                  </a:lnTo>
                  <a:lnTo>
                    <a:pt x="474" y="708"/>
                  </a:lnTo>
                  <a:lnTo>
                    <a:pt x="473" y="687"/>
                  </a:lnTo>
                  <a:lnTo>
                    <a:pt x="474" y="665"/>
                  </a:lnTo>
                  <a:lnTo>
                    <a:pt x="477" y="645"/>
                  </a:lnTo>
                  <a:lnTo>
                    <a:pt x="482" y="624"/>
                  </a:lnTo>
                  <a:lnTo>
                    <a:pt x="490" y="605"/>
                  </a:lnTo>
                  <a:lnTo>
                    <a:pt x="499" y="586"/>
                  </a:lnTo>
                  <a:lnTo>
                    <a:pt x="509" y="570"/>
                  </a:lnTo>
                  <a:lnTo>
                    <a:pt x="521" y="553"/>
                  </a:lnTo>
                  <a:lnTo>
                    <a:pt x="535" y="538"/>
                  </a:lnTo>
                  <a:lnTo>
                    <a:pt x="550" y="525"/>
                  </a:lnTo>
                  <a:lnTo>
                    <a:pt x="567" y="512"/>
                  </a:lnTo>
                  <a:lnTo>
                    <a:pt x="584" y="502"/>
                  </a:lnTo>
                  <a:lnTo>
                    <a:pt x="601" y="493"/>
                  </a:lnTo>
                  <a:lnTo>
                    <a:pt x="621" y="486"/>
                  </a:lnTo>
                  <a:lnTo>
                    <a:pt x="641" y="481"/>
                  </a:lnTo>
                  <a:lnTo>
                    <a:pt x="662" y="478"/>
                  </a:lnTo>
                  <a:lnTo>
                    <a:pt x="683" y="477"/>
                  </a:lnTo>
                  <a:lnTo>
                    <a:pt x="705" y="478"/>
                  </a:lnTo>
                  <a:lnTo>
                    <a:pt x="726" y="481"/>
                  </a:lnTo>
                  <a:lnTo>
                    <a:pt x="746" y="486"/>
                  </a:lnTo>
                  <a:lnTo>
                    <a:pt x="765" y="493"/>
                  </a:lnTo>
                  <a:lnTo>
                    <a:pt x="784" y="502"/>
                  </a:lnTo>
                  <a:lnTo>
                    <a:pt x="801" y="512"/>
                  </a:lnTo>
                  <a:lnTo>
                    <a:pt x="818" y="525"/>
                  </a:lnTo>
                  <a:lnTo>
                    <a:pt x="832" y="538"/>
                  </a:lnTo>
                  <a:lnTo>
                    <a:pt x="845" y="553"/>
                  </a:lnTo>
                  <a:lnTo>
                    <a:pt x="858" y="570"/>
                  </a:lnTo>
                  <a:lnTo>
                    <a:pt x="868" y="586"/>
                  </a:lnTo>
                  <a:lnTo>
                    <a:pt x="877" y="605"/>
                  </a:lnTo>
                  <a:lnTo>
                    <a:pt x="884" y="624"/>
                  </a:lnTo>
                  <a:lnTo>
                    <a:pt x="889" y="645"/>
                  </a:lnTo>
                  <a:lnTo>
                    <a:pt x="892" y="665"/>
                  </a:lnTo>
                  <a:lnTo>
                    <a:pt x="894" y="687"/>
                  </a:lnTo>
                  <a:close/>
                  <a:moveTo>
                    <a:pt x="1392" y="730"/>
                  </a:moveTo>
                  <a:lnTo>
                    <a:pt x="1392" y="730"/>
                  </a:lnTo>
                  <a:lnTo>
                    <a:pt x="1376" y="717"/>
                  </a:lnTo>
                  <a:lnTo>
                    <a:pt x="1361" y="708"/>
                  </a:lnTo>
                  <a:lnTo>
                    <a:pt x="1346" y="700"/>
                  </a:lnTo>
                  <a:lnTo>
                    <a:pt x="1330" y="693"/>
                  </a:lnTo>
                  <a:lnTo>
                    <a:pt x="1317" y="689"/>
                  </a:lnTo>
                  <a:lnTo>
                    <a:pt x="1304" y="686"/>
                  </a:lnTo>
                  <a:lnTo>
                    <a:pt x="1291" y="683"/>
                  </a:lnTo>
                  <a:lnTo>
                    <a:pt x="1281" y="682"/>
                  </a:lnTo>
                  <a:lnTo>
                    <a:pt x="1279" y="652"/>
                  </a:lnTo>
                  <a:lnTo>
                    <a:pt x="1276" y="623"/>
                  </a:lnTo>
                  <a:lnTo>
                    <a:pt x="1285" y="620"/>
                  </a:lnTo>
                  <a:lnTo>
                    <a:pt x="1295" y="616"/>
                  </a:lnTo>
                  <a:lnTo>
                    <a:pt x="1309" y="610"/>
                  </a:lnTo>
                  <a:lnTo>
                    <a:pt x="1323" y="602"/>
                  </a:lnTo>
                  <a:lnTo>
                    <a:pt x="1338" y="590"/>
                  </a:lnTo>
                  <a:lnTo>
                    <a:pt x="1354" y="577"/>
                  </a:lnTo>
                  <a:lnTo>
                    <a:pt x="1369" y="562"/>
                  </a:lnTo>
                  <a:lnTo>
                    <a:pt x="1376" y="551"/>
                  </a:lnTo>
                  <a:lnTo>
                    <a:pt x="1384" y="542"/>
                  </a:lnTo>
                  <a:lnTo>
                    <a:pt x="1384" y="541"/>
                  </a:lnTo>
                  <a:lnTo>
                    <a:pt x="1366" y="475"/>
                  </a:lnTo>
                  <a:lnTo>
                    <a:pt x="1352" y="469"/>
                  </a:lnTo>
                  <a:lnTo>
                    <a:pt x="1336" y="465"/>
                  </a:lnTo>
                  <a:lnTo>
                    <a:pt x="1317" y="461"/>
                  </a:lnTo>
                  <a:lnTo>
                    <a:pt x="1295" y="457"/>
                  </a:lnTo>
                  <a:lnTo>
                    <a:pt x="1283" y="456"/>
                  </a:lnTo>
                  <a:lnTo>
                    <a:pt x="1272" y="455"/>
                  </a:lnTo>
                  <a:lnTo>
                    <a:pt x="1260" y="455"/>
                  </a:lnTo>
                  <a:lnTo>
                    <a:pt x="1249" y="456"/>
                  </a:lnTo>
                  <a:lnTo>
                    <a:pt x="1239" y="457"/>
                  </a:lnTo>
                  <a:lnTo>
                    <a:pt x="1229" y="460"/>
                  </a:lnTo>
                  <a:lnTo>
                    <a:pt x="1213" y="429"/>
                  </a:lnTo>
                  <a:lnTo>
                    <a:pt x="1196" y="400"/>
                  </a:lnTo>
                  <a:lnTo>
                    <a:pt x="1203" y="393"/>
                  </a:lnTo>
                  <a:lnTo>
                    <a:pt x="1211" y="383"/>
                  </a:lnTo>
                  <a:lnTo>
                    <a:pt x="1221" y="373"/>
                  </a:lnTo>
                  <a:lnTo>
                    <a:pt x="1229" y="361"/>
                  </a:lnTo>
                  <a:lnTo>
                    <a:pt x="1237" y="347"/>
                  </a:lnTo>
                  <a:lnTo>
                    <a:pt x="1244" y="332"/>
                  </a:lnTo>
                  <a:lnTo>
                    <a:pt x="1251" y="315"/>
                  </a:lnTo>
                  <a:lnTo>
                    <a:pt x="1256" y="295"/>
                  </a:lnTo>
                  <a:lnTo>
                    <a:pt x="1216" y="239"/>
                  </a:lnTo>
                  <a:lnTo>
                    <a:pt x="1205" y="238"/>
                  </a:lnTo>
                  <a:lnTo>
                    <a:pt x="1193" y="238"/>
                  </a:lnTo>
                  <a:lnTo>
                    <a:pt x="1171" y="239"/>
                  </a:lnTo>
                  <a:lnTo>
                    <a:pt x="1152" y="243"/>
                  </a:lnTo>
                  <a:lnTo>
                    <a:pt x="1134" y="247"/>
                  </a:lnTo>
                  <a:lnTo>
                    <a:pt x="1120" y="252"/>
                  </a:lnTo>
                  <a:lnTo>
                    <a:pt x="1107" y="258"/>
                  </a:lnTo>
                  <a:lnTo>
                    <a:pt x="1096" y="264"/>
                  </a:lnTo>
                  <a:lnTo>
                    <a:pt x="1087" y="270"/>
                  </a:lnTo>
                  <a:lnTo>
                    <a:pt x="1068" y="252"/>
                  </a:lnTo>
                  <a:lnTo>
                    <a:pt x="1047" y="237"/>
                  </a:lnTo>
                  <a:lnTo>
                    <a:pt x="1050" y="231"/>
                  </a:lnTo>
                  <a:lnTo>
                    <a:pt x="1055" y="221"/>
                  </a:lnTo>
                  <a:lnTo>
                    <a:pt x="1060" y="208"/>
                  </a:lnTo>
                  <a:lnTo>
                    <a:pt x="1065" y="192"/>
                  </a:lnTo>
                  <a:lnTo>
                    <a:pt x="1068" y="172"/>
                  </a:lnTo>
                  <a:lnTo>
                    <a:pt x="1069" y="161"/>
                  </a:lnTo>
                  <a:lnTo>
                    <a:pt x="1070" y="149"/>
                  </a:lnTo>
                  <a:lnTo>
                    <a:pt x="1070" y="136"/>
                  </a:lnTo>
                  <a:lnTo>
                    <a:pt x="1069" y="123"/>
                  </a:lnTo>
                  <a:lnTo>
                    <a:pt x="1067" y="110"/>
                  </a:lnTo>
                  <a:lnTo>
                    <a:pt x="1064" y="95"/>
                  </a:lnTo>
                  <a:lnTo>
                    <a:pt x="1002" y="64"/>
                  </a:lnTo>
                  <a:lnTo>
                    <a:pt x="990" y="69"/>
                  </a:lnTo>
                  <a:lnTo>
                    <a:pt x="979" y="75"/>
                  </a:lnTo>
                  <a:lnTo>
                    <a:pt x="968" y="80"/>
                  </a:lnTo>
                  <a:lnTo>
                    <a:pt x="959" y="87"/>
                  </a:lnTo>
                  <a:lnTo>
                    <a:pt x="943" y="99"/>
                  </a:lnTo>
                  <a:lnTo>
                    <a:pt x="928" y="113"/>
                  </a:lnTo>
                  <a:lnTo>
                    <a:pt x="918" y="126"/>
                  </a:lnTo>
                  <a:lnTo>
                    <a:pt x="909" y="137"/>
                  </a:lnTo>
                  <a:lnTo>
                    <a:pt x="903" y="148"/>
                  </a:lnTo>
                  <a:lnTo>
                    <a:pt x="899" y="155"/>
                  </a:lnTo>
                  <a:lnTo>
                    <a:pt x="844" y="135"/>
                  </a:lnTo>
                  <a:lnTo>
                    <a:pt x="844" y="124"/>
                  </a:lnTo>
                  <a:lnTo>
                    <a:pt x="843" y="111"/>
                  </a:lnTo>
                  <a:lnTo>
                    <a:pt x="840" y="93"/>
                  </a:lnTo>
                  <a:lnTo>
                    <a:pt x="835" y="73"/>
                  </a:lnTo>
                  <a:lnTo>
                    <a:pt x="831" y="62"/>
                  </a:lnTo>
                  <a:lnTo>
                    <a:pt x="826" y="50"/>
                  </a:lnTo>
                  <a:lnTo>
                    <a:pt x="820" y="38"/>
                  </a:lnTo>
                  <a:lnTo>
                    <a:pt x="813" y="26"/>
                  </a:lnTo>
                  <a:lnTo>
                    <a:pt x="804" y="13"/>
                  </a:lnTo>
                  <a:lnTo>
                    <a:pt x="794" y="1"/>
                  </a:lnTo>
                  <a:lnTo>
                    <a:pt x="724" y="0"/>
                  </a:lnTo>
                  <a:lnTo>
                    <a:pt x="711" y="18"/>
                  </a:lnTo>
                  <a:lnTo>
                    <a:pt x="700" y="35"/>
                  </a:lnTo>
                  <a:lnTo>
                    <a:pt x="692" y="52"/>
                  </a:lnTo>
                  <a:lnTo>
                    <a:pt x="685" y="69"/>
                  </a:lnTo>
                  <a:lnTo>
                    <a:pt x="680" y="83"/>
                  </a:lnTo>
                  <a:lnTo>
                    <a:pt x="677" y="97"/>
                  </a:lnTo>
                  <a:lnTo>
                    <a:pt x="675" y="109"/>
                  </a:lnTo>
                  <a:lnTo>
                    <a:pt x="675" y="119"/>
                  </a:lnTo>
                  <a:lnTo>
                    <a:pt x="648" y="121"/>
                  </a:lnTo>
                  <a:lnTo>
                    <a:pt x="622" y="123"/>
                  </a:lnTo>
                  <a:lnTo>
                    <a:pt x="619" y="115"/>
                  </a:lnTo>
                  <a:lnTo>
                    <a:pt x="614" y="104"/>
                  </a:lnTo>
                  <a:lnTo>
                    <a:pt x="608" y="91"/>
                  </a:lnTo>
                  <a:lnTo>
                    <a:pt x="599" y="77"/>
                  </a:lnTo>
                  <a:lnTo>
                    <a:pt x="588" y="62"/>
                  </a:lnTo>
                  <a:lnTo>
                    <a:pt x="574" y="46"/>
                  </a:lnTo>
                  <a:lnTo>
                    <a:pt x="566" y="39"/>
                  </a:lnTo>
                  <a:lnTo>
                    <a:pt x="557" y="31"/>
                  </a:lnTo>
                  <a:lnTo>
                    <a:pt x="547" y="24"/>
                  </a:lnTo>
                  <a:lnTo>
                    <a:pt x="537" y="16"/>
                  </a:lnTo>
                  <a:lnTo>
                    <a:pt x="470" y="36"/>
                  </a:lnTo>
                  <a:lnTo>
                    <a:pt x="465" y="47"/>
                  </a:lnTo>
                  <a:lnTo>
                    <a:pt x="462" y="58"/>
                  </a:lnTo>
                  <a:lnTo>
                    <a:pt x="456" y="79"/>
                  </a:lnTo>
                  <a:lnTo>
                    <a:pt x="453" y="99"/>
                  </a:lnTo>
                  <a:lnTo>
                    <a:pt x="452" y="117"/>
                  </a:lnTo>
                  <a:lnTo>
                    <a:pt x="452" y="133"/>
                  </a:lnTo>
                  <a:lnTo>
                    <a:pt x="454" y="148"/>
                  </a:lnTo>
                  <a:lnTo>
                    <a:pt x="456" y="160"/>
                  </a:lnTo>
                  <a:lnTo>
                    <a:pt x="458" y="169"/>
                  </a:lnTo>
                  <a:lnTo>
                    <a:pt x="430" y="182"/>
                  </a:lnTo>
                  <a:lnTo>
                    <a:pt x="404" y="197"/>
                  </a:lnTo>
                  <a:lnTo>
                    <a:pt x="397" y="190"/>
                  </a:lnTo>
                  <a:lnTo>
                    <a:pt x="389" y="181"/>
                  </a:lnTo>
                  <a:lnTo>
                    <a:pt x="378" y="172"/>
                  </a:lnTo>
                  <a:lnTo>
                    <a:pt x="365" y="162"/>
                  </a:lnTo>
                  <a:lnTo>
                    <a:pt x="349" y="153"/>
                  </a:lnTo>
                  <a:lnTo>
                    <a:pt x="331" y="143"/>
                  </a:lnTo>
                  <a:lnTo>
                    <a:pt x="321" y="139"/>
                  </a:lnTo>
                  <a:lnTo>
                    <a:pt x="309" y="136"/>
                  </a:lnTo>
                  <a:lnTo>
                    <a:pt x="298" y="132"/>
                  </a:lnTo>
                  <a:lnTo>
                    <a:pt x="286" y="130"/>
                  </a:lnTo>
                  <a:lnTo>
                    <a:pt x="231" y="173"/>
                  </a:lnTo>
                  <a:lnTo>
                    <a:pt x="231" y="186"/>
                  </a:lnTo>
                  <a:lnTo>
                    <a:pt x="232" y="197"/>
                  </a:lnTo>
                  <a:lnTo>
                    <a:pt x="234" y="219"/>
                  </a:lnTo>
                  <a:lnTo>
                    <a:pt x="240" y="239"/>
                  </a:lnTo>
                  <a:lnTo>
                    <a:pt x="245" y="256"/>
                  </a:lnTo>
                  <a:lnTo>
                    <a:pt x="252" y="272"/>
                  </a:lnTo>
                  <a:lnTo>
                    <a:pt x="258" y="284"/>
                  </a:lnTo>
                  <a:lnTo>
                    <a:pt x="265" y="294"/>
                  </a:lnTo>
                  <a:lnTo>
                    <a:pt x="270" y="301"/>
                  </a:lnTo>
                  <a:lnTo>
                    <a:pt x="254" y="320"/>
                  </a:lnTo>
                  <a:lnTo>
                    <a:pt x="237" y="339"/>
                  </a:lnTo>
                  <a:lnTo>
                    <a:pt x="231" y="336"/>
                  </a:lnTo>
                  <a:lnTo>
                    <a:pt x="222" y="331"/>
                  </a:lnTo>
                  <a:lnTo>
                    <a:pt x="209" y="326"/>
                  </a:lnTo>
                  <a:lnTo>
                    <a:pt x="191" y="322"/>
                  </a:lnTo>
                  <a:lnTo>
                    <a:pt x="172" y="318"/>
                  </a:lnTo>
                  <a:lnTo>
                    <a:pt x="162" y="317"/>
                  </a:lnTo>
                  <a:lnTo>
                    <a:pt x="149" y="317"/>
                  </a:lnTo>
                  <a:lnTo>
                    <a:pt x="137" y="317"/>
                  </a:lnTo>
                  <a:lnTo>
                    <a:pt x="125" y="318"/>
                  </a:lnTo>
                  <a:lnTo>
                    <a:pt x="111" y="320"/>
                  </a:lnTo>
                  <a:lnTo>
                    <a:pt x="97" y="322"/>
                  </a:lnTo>
                  <a:lnTo>
                    <a:pt x="65" y="383"/>
                  </a:lnTo>
                  <a:lnTo>
                    <a:pt x="69" y="395"/>
                  </a:lnTo>
                  <a:lnTo>
                    <a:pt x="74" y="405"/>
                  </a:lnTo>
                  <a:lnTo>
                    <a:pt x="87" y="424"/>
                  </a:lnTo>
                  <a:lnTo>
                    <a:pt x="98" y="441"/>
                  </a:lnTo>
                  <a:lnTo>
                    <a:pt x="110" y="454"/>
                  </a:lnTo>
                  <a:lnTo>
                    <a:pt x="123" y="465"/>
                  </a:lnTo>
                  <a:lnTo>
                    <a:pt x="134" y="474"/>
                  </a:lnTo>
                  <a:lnTo>
                    <a:pt x="144" y="481"/>
                  </a:lnTo>
                  <a:lnTo>
                    <a:pt x="152" y="486"/>
                  </a:lnTo>
                  <a:lnTo>
                    <a:pt x="142" y="512"/>
                  </a:lnTo>
                  <a:lnTo>
                    <a:pt x="133" y="539"/>
                  </a:lnTo>
                  <a:lnTo>
                    <a:pt x="125" y="539"/>
                  </a:lnTo>
                  <a:lnTo>
                    <a:pt x="113" y="540"/>
                  </a:lnTo>
                  <a:lnTo>
                    <a:pt x="99" y="541"/>
                  </a:lnTo>
                  <a:lnTo>
                    <a:pt x="83" y="545"/>
                  </a:lnTo>
                  <a:lnTo>
                    <a:pt x="64" y="550"/>
                  </a:lnTo>
                  <a:lnTo>
                    <a:pt x="45" y="559"/>
                  </a:lnTo>
                  <a:lnTo>
                    <a:pt x="35" y="564"/>
                  </a:lnTo>
                  <a:lnTo>
                    <a:pt x="24" y="570"/>
                  </a:lnTo>
                  <a:lnTo>
                    <a:pt x="13" y="577"/>
                  </a:lnTo>
                  <a:lnTo>
                    <a:pt x="3" y="585"/>
                  </a:lnTo>
                  <a:lnTo>
                    <a:pt x="0" y="654"/>
                  </a:lnTo>
                  <a:lnTo>
                    <a:pt x="15" y="667"/>
                  </a:lnTo>
                  <a:lnTo>
                    <a:pt x="30" y="677"/>
                  </a:lnTo>
                  <a:lnTo>
                    <a:pt x="46" y="687"/>
                  </a:lnTo>
                  <a:lnTo>
                    <a:pt x="60" y="694"/>
                  </a:lnTo>
                  <a:lnTo>
                    <a:pt x="74" y="699"/>
                  </a:lnTo>
                  <a:lnTo>
                    <a:pt x="88" y="703"/>
                  </a:lnTo>
                  <a:lnTo>
                    <a:pt x="99" y="705"/>
                  </a:lnTo>
                  <a:lnTo>
                    <a:pt x="109" y="707"/>
                  </a:lnTo>
                  <a:lnTo>
                    <a:pt x="110" y="742"/>
                  </a:lnTo>
                  <a:lnTo>
                    <a:pt x="113" y="775"/>
                  </a:lnTo>
                  <a:lnTo>
                    <a:pt x="104" y="779"/>
                  </a:lnTo>
                  <a:lnTo>
                    <a:pt x="93" y="784"/>
                  </a:lnTo>
                  <a:lnTo>
                    <a:pt x="81" y="790"/>
                  </a:lnTo>
                  <a:lnTo>
                    <a:pt x="67" y="798"/>
                  </a:lnTo>
                  <a:lnTo>
                    <a:pt x="54" y="808"/>
                  </a:lnTo>
                  <a:lnTo>
                    <a:pt x="41" y="820"/>
                  </a:lnTo>
                  <a:lnTo>
                    <a:pt x="27" y="833"/>
                  </a:lnTo>
                  <a:lnTo>
                    <a:pt x="14" y="850"/>
                  </a:lnTo>
                  <a:lnTo>
                    <a:pt x="29" y="917"/>
                  </a:lnTo>
                  <a:lnTo>
                    <a:pt x="50" y="926"/>
                  </a:lnTo>
                  <a:lnTo>
                    <a:pt x="70" y="934"/>
                  </a:lnTo>
                  <a:lnTo>
                    <a:pt x="89" y="938"/>
                  </a:lnTo>
                  <a:lnTo>
                    <a:pt x="106" y="940"/>
                  </a:lnTo>
                  <a:lnTo>
                    <a:pt x="122" y="941"/>
                  </a:lnTo>
                  <a:lnTo>
                    <a:pt x="136" y="941"/>
                  </a:lnTo>
                  <a:lnTo>
                    <a:pt x="148" y="940"/>
                  </a:lnTo>
                  <a:lnTo>
                    <a:pt x="159" y="939"/>
                  </a:lnTo>
                  <a:lnTo>
                    <a:pt x="172" y="966"/>
                  </a:lnTo>
                  <a:lnTo>
                    <a:pt x="186" y="994"/>
                  </a:lnTo>
                  <a:lnTo>
                    <a:pt x="179" y="1001"/>
                  </a:lnTo>
                  <a:lnTo>
                    <a:pt x="171" y="1011"/>
                  </a:lnTo>
                  <a:lnTo>
                    <a:pt x="162" y="1022"/>
                  </a:lnTo>
                  <a:lnTo>
                    <a:pt x="153" y="1034"/>
                  </a:lnTo>
                  <a:lnTo>
                    <a:pt x="145" y="1049"/>
                  </a:lnTo>
                  <a:lnTo>
                    <a:pt x="137" y="1066"/>
                  </a:lnTo>
                  <a:lnTo>
                    <a:pt x="131" y="1085"/>
                  </a:lnTo>
                  <a:lnTo>
                    <a:pt x="126" y="1106"/>
                  </a:lnTo>
                  <a:lnTo>
                    <a:pt x="126" y="1107"/>
                  </a:lnTo>
                  <a:lnTo>
                    <a:pt x="169" y="1160"/>
                  </a:lnTo>
                  <a:lnTo>
                    <a:pt x="190" y="1160"/>
                  </a:lnTo>
                  <a:lnTo>
                    <a:pt x="210" y="1158"/>
                  </a:lnTo>
                  <a:lnTo>
                    <a:pt x="227" y="1155"/>
                  </a:lnTo>
                  <a:lnTo>
                    <a:pt x="244" y="1150"/>
                  </a:lnTo>
                  <a:lnTo>
                    <a:pt x="258" y="1145"/>
                  </a:lnTo>
                  <a:lnTo>
                    <a:pt x="270" y="1139"/>
                  </a:lnTo>
                  <a:lnTo>
                    <a:pt x="282" y="1132"/>
                  </a:lnTo>
                  <a:lnTo>
                    <a:pt x="290" y="1127"/>
                  </a:lnTo>
                  <a:lnTo>
                    <a:pt x="310" y="1147"/>
                  </a:lnTo>
                  <a:lnTo>
                    <a:pt x="333" y="1164"/>
                  </a:lnTo>
                  <a:lnTo>
                    <a:pt x="328" y="1172"/>
                  </a:lnTo>
                  <a:lnTo>
                    <a:pt x="324" y="1184"/>
                  </a:lnTo>
                  <a:lnTo>
                    <a:pt x="318" y="1197"/>
                  </a:lnTo>
                  <a:lnTo>
                    <a:pt x="314" y="1213"/>
                  </a:lnTo>
                  <a:lnTo>
                    <a:pt x="311" y="1231"/>
                  </a:lnTo>
                  <a:lnTo>
                    <a:pt x="309" y="1251"/>
                  </a:lnTo>
                  <a:lnTo>
                    <a:pt x="309" y="1273"/>
                  </a:lnTo>
                  <a:lnTo>
                    <a:pt x="310" y="1285"/>
                  </a:lnTo>
                  <a:lnTo>
                    <a:pt x="312" y="1297"/>
                  </a:lnTo>
                  <a:lnTo>
                    <a:pt x="372" y="1332"/>
                  </a:lnTo>
                  <a:lnTo>
                    <a:pt x="384" y="1328"/>
                  </a:lnTo>
                  <a:lnTo>
                    <a:pt x="395" y="1323"/>
                  </a:lnTo>
                  <a:lnTo>
                    <a:pt x="406" y="1318"/>
                  </a:lnTo>
                  <a:lnTo>
                    <a:pt x="415" y="1313"/>
                  </a:lnTo>
                  <a:lnTo>
                    <a:pt x="431" y="1301"/>
                  </a:lnTo>
                  <a:lnTo>
                    <a:pt x="446" y="1289"/>
                  </a:lnTo>
                  <a:lnTo>
                    <a:pt x="458" y="1277"/>
                  </a:lnTo>
                  <a:lnTo>
                    <a:pt x="467" y="1267"/>
                  </a:lnTo>
                  <a:lnTo>
                    <a:pt x="474" y="1257"/>
                  </a:lnTo>
                  <a:lnTo>
                    <a:pt x="479" y="1249"/>
                  </a:lnTo>
                  <a:lnTo>
                    <a:pt x="510" y="1261"/>
                  </a:lnTo>
                  <a:lnTo>
                    <a:pt x="542" y="1270"/>
                  </a:lnTo>
                  <a:lnTo>
                    <a:pt x="542" y="1280"/>
                  </a:lnTo>
                  <a:lnTo>
                    <a:pt x="543" y="1291"/>
                  </a:lnTo>
                  <a:lnTo>
                    <a:pt x="545" y="1306"/>
                  </a:lnTo>
                  <a:lnTo>
                    <a:pt x="549" y="1322"/>
                  </a:lnTo>
                  <a:lnTo>
                    <a:pt x="554" y="1338"/>
                  </a:lnTo>
                  <a:lnTo>
                    <a:pt x="562" y="1357"/>
                  </a:lnTo>
                  <a:lnTo>
                    <a:pt x="573" y="1375"/>
                  </a:lnTo>
                  <a:lnTo>
                    <a:pt x="579" y="1386"/>
                  </a:lnTo>
                  <a:lnTo>
                    <a:pt x="586" y="1395"/>
                  </a:lnTo>
                  <a:lnTo>
                    <a:pt x="656" y="1399"/>
                  </a:lnTo>
                  <a:lnTo>
                    <a:pt x="656" y="1398"/>
                  </a:lnTo>
                  <a:lnTo>
                    <a:pt x="668" y="1384"/>
                  </a:lnTo>
                  <a:lnTo>
                    <a:pt x="679" y="1368"/>
                  </a:lnTo>
                  <a:lnTo>
                    <a:pt x="689" y="1353"/>
                  </a:lnTo>
                  <a:lnTo>
                    <a:pt x="695" y="1338"/>
                  </a:lnTo>
                  <a:lnTo>
                    <a:pt x="701" y="1325"/>
                  </a:lnTo>
                  <a:lnTo>
                    <a:pt x="705" y="1313"/>
                  </a:lnTo>
                  <a:lnTo>
                    <a:pt x="707" y="1301"/>
                  </a:lnTo>
                  <a:lnTo>
                    <a:pt x="709" y="1290"/>
                  </a:lnTo>
                  <a:lnTo>
                    <a:pt x="742" y="1288"/>
                  </a:lnTo>
                  <a:lnTo>
                    <a:pt x="775" y="1285"/>
                  </a:lnTo>
                  <a:lnTo>
                    <a:pt x="778" y="1295"/>
                  </a:lnTo>
                  <a:lnTo>
                    <a:pt x="783" y="1307"/>
                  </a:lnTo>
                  <a:lnTo>
                    <a:pt x="789" y="1318"/>
                  </a:lnTo>
                  <a:lnTo>
                    <a:pt x="796" y="1331"/>
                  </a:lnTo>
                  <a:lnTo>
                    <a:pt x="805" y="1345"/>
                  </a:lnTo>
                  <a:lnTo>
                    <a:pt x="818" y="1359"/>
                  </a:lnTo>
                  <a:lnTo>
                    <a:pt x="831" y="1372"/>
                  </a:lnTo>
                  <a:lnTo>
                    <a:pt x="846" y="1386"/>
                  </a:lnTo>
                  <a:lnTo>
                    <a:pt x="915" y="1371"/>
                  </a:lnTo>
                  <a:lnTo>
                    <a:pt x="920" y="1360"/>
                  </a:lnTo>
                  <a:lnTo>
                    <a:pt x="925" y="1350"/>
                  </a:lnTo>
                  <a:lnTo>
                    <a:pt x="932" y="1328"/>
                  </a:lnTo>
                  <a:lnTo>
                    <a:pt x="937" y="1309"/>
                  </a:lnTo>
                  <a:lnTo>
                    <a:pt x="940" y="1290"/>
                  </a:lnTo>
                  <a:lnTo>
                    <a:pt x="941" y="1274"/>
                  </a:lnTo>
                  <a:lnTo>
                    <a:pt x="940" y="1260"/>
                  </a:lnTo>
                  <a:lnTo>
                    <a:pt x="939" y="1247"/>
                  </a:lnTo>
                  <a:lnTo>
                    <a:pt x="938" y="1238"/>
                  </a:lnTo>
                  <a:lnTo>
                    <a:pt x="965" y="1225"/>
                  </a:lnTo>
                  <a:lnTo>
                    <a:pt x="993" y="1209"/>
                  </a:lnTo>
                  <a:lnTo>
                    <a:pt x="1000" y="1217"/>
                  </a:lnTo>
                  <a:lnTo>
                    <a:pt x="1009" y="1226"/>
                  </a:lnTo>
                  <a:lnTo>
                    <a:pt x="1020" y="1234"/>
                  </a:lnTo>
                  <a:lnTo>
                    <a:pt x="1031" y="1242"/>
                  </a:lnTo>
                  <a:lnTo>
                    <a:pt x="1044" y="1251"/>
                  </a:lnTo>
                  <a:lnTo>
                    <a:pt x="1059" y="1259"/>
                  </a:lnTo>
                  <a:lnTo>
                    <a:pt x="1076" y="1266"/>
                  </a:lnTo>
                  <a:lnTo>
                    <a:pt x="1094" y="1272"/>
                  </a:lnTo>
                  <a:lnTo>
                    <a:pt x="1152" y="1234"/>
                  </a:lnTo>
                  <a:lnTo>
                    <a:pt x="1153" y="1222"/>
                  </a:lnTo>
                  <a:lnTo>
                    <a:pt x="1154" y="1210"/>
                  </a:lnTo>
                  <a:lnTo>
                    <a:pt x="1153" y="1188"/>
                  </a:lnTo>
                  <a:lnTo>
                    <a:pt x="1150" y="1168"/>
                  </a:lnTo>
                  <a:lnTo>
                    <a:pt x="1146" y="1151"/>
                  </a:lnTo>
                  <a:lnTo>
                    <a:pt x="1141" y="1136"/>
                  </a:lnTo>
                  <a:lnTo>
                    <a:pt x="1135" y="1122"/>
                  </a:lnTo>
                  <a:lnTo>
                    <a:pt x="1130" y="1111"/>
                  </a:lnTo>
                  <a:lnTo>
                    <a:pt x="1125" y="1103"/>
                  </a:lnTo>
                  <a:lnTo>
                    <a:pt x="1143" y="1082"/>
                  </a:lnTo>
                  <a:lnTo>
                    <a:pt x="1160" y="1062"/>
                  </a:lnTo>
                  <a:lnTo>
                    <a:pt x="1169" y="1066"/>
                  </a:lnTo>
                  <a:lnTo>
                    <a:pt x="1181" y="1070"/>
                  </a:lnTo>
                  <a:lnTo>
                    <a:pt x="1194" y="1074"/>
                  </a:lnTo>
                  <a:lnTo>
                    <a:pt x="1209" y="1078"/>
                  </a:lnTo>
                  <a:lnTo>
                    <a:pt x="1227" y="1080"/>
                  </a:lnTo>
                  <a:lnTo>
                    <a:pt x="1245" y="1081"/>
                  </a:lnTo>
                  <a:lnTo>
                    <a:pt x="1266" y="1081"/>
                  </a:lnTo>
                  <a:lnTo>
                    <a:pt x="1287" y="1078"/>
                  </a:lnTo>
                  <a:lnTo>
                    <a:pt x="1288" y="1078"/>
                  </a:lnTo>
                  <a:lnTo>
                    <a:pt x="1323" y="1019"/>
                  </a:lnTo>
                  <a:lnTo>
                    <a:pt x="1323" y="1018"/>
                  </a:lnTo>
                  <a:lnTo>
                    <a:pt x="1319" y="1007"/>
                  </a:lnTo>
                  <a:lnTo>
                    <a:pt x="1314" y="997"/>
                  </a:lnTo>
                  <a:lnTo>
                    <a:pt x="1305" y="978"/>
                  </a:lnTo>
                  <a:lnTo>
                    <a:pt x="1293" y="962"/>
                  </a:lnTo>
                  <a:lnTo>
                    <a:pt x="1282" y="948"/>
                  </a:lnTo>
                  <a:lnTo>
                    <a:pt x="1271" y="937"/>
                  </a:lnTo>
                  <a:lnTo>
                    <a:pt x="1260" y="928"/>
                  </a:lnTo>
                  <a:lnTo>
                    <a:pt x="1251" y="919"/>
                  </a:lnTo>
                  <a:lnTo>
                    <a:pt x="1243" y="914"/>
                  </a:lnTo>
                  <a:lnTo>
                    <a:pt x="1254" y="882"/>
                  </a:lnTo>
                  <a:lnTo>
                    <a:pt x="1264" y="851"/>
                  </a:lnTo>
                  <a:lnTo>
                    <a:pt x="1272" y="850"/>
                  </a:lnTo>
                  <a:lnTo>
                    <a:pt x="1283" y="849"/>
                  </a:lnTo>
                  <a:lnTo>
                    <a:pt x="1297" y="847"/>
                  </a:lnTo>
                  <a:lnTo>
                    <a:pt x="1314" y="842"/>
                  </a:lnTo>
                  <a:lnTo>
                    <a:pt x="1332" y="836"/>
                  </a:lnTo>
                  <a:lnTo>
                    <a:pt x="1352" y="827"/>
                  </a:lnTo>
                  <a:lnTo>
                    <a:pt x="1361" y="822"/>
                  </a:lnTo>
                  <a:lnTo>
                    <a:pt x="1371" y="816"/>
                  </a:lnTo>
                  <a:lnTo>
                    <a:pt x="1381" y="808"/>
                  </a:lnTo>
                  <a:lnTo>
                    <a:pt x="1392" y="799"/>
                  </a:lnTo>
                  <a:lnTo>
                    <a:pt x="1392" y="730"/>
                  </a:lnTo>
                  <a:close/>
                </a:path>
              </a:pathLst>
            </a:custGeom>
            <a:solidFill>
              <a:srgbClr val="87D2F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4" name="Freeform 51"/>
            <p:cNvSpPr>
              <a:spLocks/>
            </p:cNvSpPr>
            <p:nvPr/>
          </p:nvSpPr>
          <p:spPr bwMode="auto">
            <a:xfrm>
              <a:off x="4613" y="3491"/>
              <a:ext cx="311" cy="310"/>
            </a:xfrm>
            <a:custGeom>
              <a:avLst/>
              <a:gdLst>
                <a:gd name="T0" fmla="*/ 310 w 621"/>
                <a:gd name="T1" fmla="*/ 163 h 621"/>
                <a:gd name="T2" fmla="*/ 308 w 621"/>
                <a:gd name="T3" fmla="*/ 186 h 621"/>
                <a:gd name="T4" fmla="*/ 301 w 621"/>
                <a:gd name="T5" fmla="*/ 208 h 621"/>
                <a:gd name="T6" fmla="*/ 292 w 621"/>
                <a:gd name="T7" fmla="*/ 229 h 621"/>
                <a:gd name="T8" fmla="*/ 280 w 621"/>
                <a:gd name="T9" fmla="*/ 248 h 621"/>
                <a:gd name="T10" fmla="*/ 265 w 621"/>
                <a:gd name="T11" fmla="*/ 265 h 621"/>
                <a:gd name="T12" fmla="*/ 248 w 621"/>
                <a:gd name="T13" fmla="*/ 280 h 621"/>
                <a:gd name="T14" fmla="*/ 229 w 621"/>
                <a:gd name="T15" fmla="*/ 291 h 621"/>
                <a:gd name="T16" fmla="*/ 209 w 621"/>
                <a:gd name="T17" fmla="*/ 301 h 621"/>
                <a:gd name="T18" fmla="*/ 187 w 621"/>
                <a:gd name="T19" fmla="*/ 307 h 621"/>
                <a:gd name="T20" fmla="*/ 163 w 621"/>
                <a:gd name="T21" fmla="*/ 310 h 621"/>
                <a:gd name="T22" fmla="*/ 147 w 621"/>
                <a:gd name="T23" fmla="*/ 310 h 621"/>
                <a:gd name="T24" fmla="*/ 124 w 621"/>
                <a:gd name="T25" fmla="*/ 307 h 621"/>
                <a:gd name="T26" fmla="*/ 102 w 621"/>
                <a:gd name="T27" fmla="*/ 301 h 621"/>
                <a:gd name="T28" fmla="*/ 81 w 621"/>
                <a:gd name="T29" fmla="*/ 291 h 621"/>
                <a:gd name="T30" fmla="*/ 62 w 621"/>
                <a:gd name="T31" fmla="*/ 280 h 621"/>
                <a:gd name="T32" fmla="*/ 45 w 621"/>
                <a:gd name="T33" fmla="*/ 265 h 621"/>
                <a:gd name="T34" fmla="*/ 31 w 621"/>
                <a:gd name="T35" fmla="*/ 248 h 621"/>
                <a:gd name="T36" fmla="*/ 19 w 621"/>
                <a:gd name="T37" fmla="*/ 229 h 621"/>
                <a:gd name="T38" fmla="*/ 9 w 621"/>
                <a:gd name="T39" fmla="*/ 208 h 621"/>
                <a:gd name="T40" fmla="*/ 3 w 621"/>
                <a:gd name="T41" fmla="*/ 186 h 621"/>
                <a:gd name="T42" fmla="*/ 0 w 621"/>
                <a:gd name="T43" fmla="*/ 163 h 621"/>
                <a:gd name="T44" fmla="*/ 0 w 621"/>
                <a:gd name="T45" fmla="*/ 147 h 621"/>
                <a:gd name="T46" fmla="*/ 3 w 621"/>
                <a:gd name="T47" fmla="*/ 124 h 621"/>
                <a:gd name="T48" fmla="*/ 9 w 621"/>
                <a:gd name="T49" fmla="*/ 102 h 621"/>
                <a:gd name="T50" fmla="*/ 19 w 621"/>
                <a:gd name="T51" fmla="*/ 81 h 621"/>
                <a:gd name="T52" fmla="*/ 31 w 621"/>
                <a:gd name="T53" fmla="*/ 62 h 621"/>
                <a:gd name="T54" fmla="*/ 45 w 621"/>
                <a:gd name="T55" fmla="*/ 45 h 621"/>
                <a:gd name="T56" fmla="*/ 62 w 621"/>
                <a:gd name="T57" fmla="*/ 31 h 621"/>
                <a:gd name="T58" fmla="*/ 81 w 621"/>
                <a:gd name="T59" fmla="*/ 18 h 621"/>
                <a:gd name="T60" fmla="*/ 102 w 621"/>
                <a:gd name="T61" fmla="*/ 9 h 621"/>
                <a:gd name="T62" fmla="*/ 124 w 621"/>
                <a:gd name="T63" fmla="*/ 3 h 621"/>
                <a:gd name="T64" fmla="*/ 147 w 621"/>
                <a:gd name="T65" fmla="*/ 0 h 621"/>
                <a:gd name="T66" fmla="*/ 163 w 621"/>
                <a:gd name="T67" fmla="*/ 0 h 621"/>
                <a:gd name="T68" fmla="*/ 187 w 621"/>
                <a:gd name="T69" fmla="*/ 3 h 621"/>
                <a:gd name="T70" fmla="*/ 209 w 621"/>
                <a:gd name="T71" fmla="*/ 9 h 621"/>
                <a:gd name="T72" fmla="*/ 229 w 621"/>
                <a:gd name="T73" fmla="*/ 18 h 621"/>
                <a:gd name="T74" fmla="*/ 248 w 621"/>
                <a:gd name="T75" fmla="*/ 31 h 621"/>
                <a:gd name="T76" fmla="*/ 265 w 621"/>
                <a:gd name="T77" fmla="*/ 45 h 621"/>
                <a:gd name="T78" fmla="*/ 280 w 621"/>
                <a:gd name="T79" fmla="*/ 62 h 621"/>
                <a:gd name="T80" fmla="*/ 292 w 621"/>
                <a:gd name="T81" fmla="*/ 81 h 621"/>
                <a:gd name="T82" fmla="*/ 301 w 621"/>
                <a:gd name="T83" fmla="*/ 102 h 621"/>
                <a:gd name="T84" fmla="*/ 308 w 621"/>
                <a:gd name="T85" fmla="*/ 124 h 621"/>
                <a:gd name="T86" fmla="*/ 310 w 621"/>
                <a:gd name="T87" fmla="*/ 147 h 621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621"/>
                <a:gd name="T133" fmla="*/ 0 h 621"/>
                <a:gd name="T134" fmla="*/ 621 w 621"/>
                <a:gd name="T135" fmla="*/ 621 h 621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621" h="621">
                  <a:moveTo>
                    <a:pt x="621" y="311"/>
                  </a:moveTo>
                  <a:lnTo>
                    <a:pt x="621" y="311"/>
                  </a:lnTo>
                  <a:lnTo>
                    <a:pt x="620" y="326"/>
                  </a:lnTo>
                  <a:lnTo>
                    <a:pt x="619" y="343"/>
                  </a:lnTo>
                  <a:lnTo>
                    <a:pt x="617" y="358"/>
                  </a:lnTo>
                  <a:lnTo>
                    <a:pt x="615" y="373"/>
                  </a:lnTo>
                  <a:lnTo>
                    <a:pt x="611" y="388"/>
                  </a:lnTo>
                  <a:lnTo>
                    <a:pt x="607" y="403"/>
                  </a:lnTo>
                  <a:lnTo>
                    <a:pt x="602" y="417"/>
                  </a:lnTo>
                  <a:lnTo>
                    <a:pt x="596" y="432"/>
                  </a:lnTo>
                  <a:lnTo>
                    <a:pt x="590" y="445"/>
                  </a:lnTo>
                  <a:lnTo>
                    <a:pt x="583" y="458"/>
                  </a:lnTo>
                  <a:lnTo>
                    <a:pt x="576" y="472"/>
                  </a:lnTo>
                  <a:lnTo>
                    <a:pt x="568" y="484"/>
                  </a:lnTo>
                  <a:lnTo>
                    <a:pt x="560" y="496"/>
                  </a:lnTo>
                  <a:lnTo>
                    <a:pt x="550" y="509"/>
                  </a:lnTo>
                  <a:lnTo>
                    <a:pt x="540" y="520"/>
                  </a:lnTo>
                  <a:lnTo>
                    <a:pt x="530" y="530"/>
                  </a:lnTo>
                  <a:lnTo>
                    <a:pt x="518" y="540"/>
                  </a:lnTo>
                  <a:lnTo>
                    <a:pt x="507" y="551"/>
                  </a:lnTo>
                  <a:lnTo>
                    <a:pt x="496" y="560"/>
                  </a:lnTo>
                  <a:lnTo>
                    <a:pt x="484" y="568"/>
                  </a:lnTo>
                  <a:lnTo>
                    <a:pt x="471" y="576"/>
                  </a:lnTo>
                  <a:lnTo>
                    <a:pt x="458" y="583"/>
                  </a:lnTo>
                  <a:lnTo>
                    <a:pt x="445" y="591"/>
                  </a:lnTo>
                  <a:lnTo>
                    <a:pt x="431" y="597"/>
                  </a:lnTo>
                  <a:lnTo>
                    <a:pt x="417" y="602"/>
                  </a:lnTo>
                  <a:lnTo>
                    <a:pt x="403" y="607"/>
                  </a:lnTo>
                  <a:lnTo>
                    <a:pt x="387" y="611"/>
                  </a:lnTo>
                  <a:lnTo>
                    <a:pt x="373" y="615"/>
                  </a:lnTo>
                  <a:lnTo>
                    <a:pt x="358" y="617"/>
                  </a:lnTo>
                  <a:lnTo>
                    <a:pt x="342" y="619"/>
                  </a:lnTo>
                  <a:lnTo>
                    <a:pt x="326" y="620"/>
                  </a:lnTo>
                  <a:lnTo>
                    <a:pt x="310" y="621"/>
                  </a:lnTo>
                  <a:lnTo>
                    <a:pt x="294" y="620"/>
                  </a:lnTo>
                  <a:lnTo>
                    <a:pt x="279" y="619"/>
                  </a:lnTo>
                  <a:lnTo>
                    <a:pt x="262" y="617"/>
                  </a:lnTo>
                  <a:lnTo>
                    <a:pt x="248" y="615"/>
                  </a:lnTo>
                  <a:lnTo>
                    <a:pt x="233" y="611"/>
                  </a:lnTo>
                  <a:lnTo>
                    <a:pt x="218" y="607"/>
                  </a:lnTo>
                  <a:lnTo>
                    <a:pt x="203" y="602"/>
                  </a:lnTo>
                  <a:lnTo>
                    <a:pt x="189" y="597"/>
                  </a:lnTo>
                  <a:lnTo>
                    <a:pt x="175" y="591"/>
                  </a:lnTo>
                  <a:lnTo>
                    <a:pt x="162" y="583"/>
                  </a:lnTo>
                  <a:lnTo>
                    <a:pt x="148" y="576"/>
                  </a:lnTo>
                  <a:lnTo>
                    <a:pt x="136" y="568"/>
                  </a:lnTo>
                  <a:lnTo>
                    <a:pt x="124" y="560"/>
                  </a:lnTo>
                  <a:lnTo>
                    <a:pt x="113" y="551"/>
                  </a:lnTo>
                  <a:lnTo>
                    <a:pt x="101" y="540"/>
                  </a:lnTo>
                  <a:lnTo>
                    <a:pt x="90" y="530"/>
                  </a:lnTo>
                  <a:lnTo>
                    <a:pt x="80" y="520"/>
                  </a:lnTo>
                  <a:lnTo>
                    <a:pt x="71" y="509"/>
                  </a:lnTo>
                  <a:lnTo>
                    <a:pt x="61" y="496"/>
                  </a:lnTo>
                  <a:lnTo>
                    <a:pt x="52" y="484"/>
                  </a:lnTo>
                  <a:lnTo>
                    <a:pt x="44" y="472"/>
                  </a:lnTo>
                  <a:lnTo>
                    <a:pt x="37" y="458"/>
                  </a:lnTo>
                  <a:lnTo>
                    <a:pt x="30" y="445"/>
                  </a:lnTo>
                  <a:lnTo>
                    <a:pt x="23" y="432"/>
                  </a:lnTo>
                  <a:lnTo>
                    <a:pt x="18" y="417"/>
                  </a:lnTo>
                  <a:lnTo>
                    <a:pt x="13" y="403"/>
                  </a:lnTo>
                  <a:lnTo>
                    <a:pt x="9" y="388"/>
                  </a:lnTo>
                  <a:lnTo>
                    <a:pt x="6" y="373"/>
                  </a:lnTo>
                  <a:lnTo>
                    <a:pt x="3" y="358"/>
                  </a:lnTo>
                  <a:lnTo>
                    <a:pt x="1" y="343"/>
                  </a:lnTo>
                  <a:lnTo>
                    <a:pt x="0" y="326"/>
                  </a:lnTo>
                  <a:lnTo>
                    <a:pt x="0" y="311"/>
                  </a:lnTo>
                  <a:lnTo>
                    <a:pt x="0" y="294"/>
                  </a:lnTo>
                  <a:lnTo>
                    <a:pt x="1" y="279"/>
                  </a:lnTo>
                  <a:lnTo>
                    <a:pt x="3" y="264"/>
                  </a:lnTo>
                  <a:lnTo>
                    <a:pt x="6" y="248"/>
                  </a:lnTo>
                  <a:lnTo>
                    <a:pt x="9" y="233"/>
                  </a:lnTo>
                  <a:lnTo>
                    <a:pt x="13" y="219"/>
                  </a:lnTo>
                  <a:lnTo>
                    <a:pt x="18" y="204"/>
                  </a:lnTo>
                  <a:lnTo>
                    <a:pt x="23" y="190"/>
                  </a:lnTo>
                  <a:lnTo>
                    <a:pt x="30" y="175"/>
                  </a:lnTo>
                  <a:lnTo>
                    <a:pt x="37" y="162"/>
                  </a:lnTo>
                  <a:lnTo>
                    <a:pt x="44" y="150"/>
                  </a:lnTo>
                  <a:lnTo>
                    <a:pt x="52" y="137"/>
                  </a:lnTo>
                  <a:lnTo>
                    <a:pt x="61" y="124"/>
                  </a:lnTo>
                  <a:lnTo>
                    <a:pt x="71" y="113"/>
                  </a:lnTo>
                  <a:lnTo>
                    <a:pt x="80" y="102"/>
                  </a:lnTo>
                  <a:lnTo>
                    <a:pt x="90" y="90"/>
                  </a:lnTo>
                  <a:lnTo>
                    <a:pt x="101" y="80"/>
                  </a:lnTo>
                  <a:lnTo>
                    <a:pt x="113" y="71"/>
                  </a:lnTo>
                  <a:lnTo>
                    <a:pt x="124" y="62"/>
                  </a:lnTo>
                  <a:lnTo>
                    <a:pt x="136" y="53"/>
                  </a:lnTo>
                  <a:lnTo>
                    <a:pt x="148" y="45"/>
                  </a:lnTo>
                  <a:lnTo>
                    <a:pt x="162" y="37"/>
                  </a:lnTo>
                  <a:lnTo>
                    <a:pt x="175" y="31"/>
                  </a:lnTo>
                  <a:lnTo>
                    <a:pt x="189" y="24"/>
                  </a:lnTo>
                  <a:lnTo>
                    <a:pt x="203" y="19"/>
                  </a:lnTo>
                  <a:lnTo>
                    <a:pt x="218" y="14"/>
                  </a:lnTo>
                  <a:lnTo>
                    <a:pt x="233" y="9"/>
                  </a:lnTo>
                  <a:lnTo>
                    <a:pt x="248" y="6"/>
                  </a:lnTo>
                  <a:lnTo>
                    <a:pt x="262" y="3"/>
                  </a:lnTo>
                  <a:lnTo>
                    <a:pt x="279" y="1"/>
                  </a:lnTo>
                  <a:lnTo>
                    <a:pt x="294" y="0"/>
                  </a:lnTo>
                  <a:lnTo>
                    <a:pt x="310" y="0"/>
                  </a:lnTo>
                  <a:lnTo>
                    <a:pt x="326" y="0"/>
                  </a:lnTo>
                  <a:lnTo>
                    <a:pt x="342" y="1"/>
                  </a:lnTo>
                  <a:lnTo>
                    <a:pt x="358" y="3"/>
                  </a:lnTo>
                  <a:lnTo>
                    <a:pt x="373" y="6"/>
                  </a:lnTo>
                  <a:lnTo>
                    <a:pt x="387" y="9"/>
                  </a:lnTo>
                  <a:lnTo>
                    <a:pt x="403" y="14"/>
                  </a:lnTo>
                  <a:lnTo>
                    <a:pt x="417" y="19"/>
                  </a:lnTo>
                  <a:lnTo>
                    <a:pt x="431" y="24"/>
                  </a:lnTo>
                  <a:lnTo>
                    <a:pt x="445" y="31"/>
                  </a:lnTo>
                  <a:lnTo>
                    <a:pt x="458" y="37"/>
                  </a:lnTo>
                  <a:lnTo>
                    <a:pt x="471" y="45"/>
                  </a:lnTo>
                  <a:lnTo>
                    <a:pt x="484" y="53"/>
                  </a:lnTo>
                  <a:lnTo>
                    <a:pt x="496" y="62"/>
                  </a:lnTo>
                  <a:lnTo>
                    <a:pt x="507" y="71"/>
                  </a:lnTo>
                  <a:lnTo>
                    <a:pt x="518" y="80"/>
                  </a:lnTo>
                  <a:lnTo>
                    <a:pt x="530" y="90"/>
                  </a:lnTo>
                  <a:lnTo>
                    <a:pt x="540" y="102"/>
                  </a:lnTo>
                  <a:lnTo>
                    <a:pt x="550" y="113"/>
                  </a:lnTo>
                  <a:lnTo>
                    <a:pt x="560" y="124"/>
                  </a:lnTo>
                  <a:lnTo>
                    <a:pt x="568" y="137"/>
                  </a:lnTo>
                  <a:lnTo>
                    <a:pt x="576" y="150"/>
                  </a:lnTo>
                  <a:lnTo>
                    <a:pt x="583" y="162"/>
                  </a:lnTo>
                  <a:lnTo>
                    <a:pt x="590" y="175"/>
                  </a:lnTo>
                  <a:lnTo>
                    <a:pt x="596" y="190"/>
                  </a:lnTo>
                  <a:lnTo>
                    <a:pt x="602" y="204"/>
                  </a:lnTo>
                  <a:lnTo>
                    <a:pt x="607" y="219"/>
                  </a:lnTo>
                  <a:lnTo>
                    <a:pt x="611" y="233"/>
                  </a:lnTo>
                  <a:lnTo>
                    <a:pt x="615" y="248"/>
                  </a:lnTo>
                  <a:lnTo>
                    <a:pt x="617" y="264"/>
                  </a:lnTo>
                  <a:lnTo>
                    <a:pt x="619" y="279"/>
                  </a:lnTo>
                  <a:lnTo>
                    <a:pt x="620" y="294"/>
                  </a:lnTo>
                  <a:lnTo>
                    <a:pt x="621" y="311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38926" name="Group 14"/>
          <p:cNvGrpSpPr>
            <a:grpSpLocks/>
          </p:cNvGrpSpPr>
          <p:nvPr/>
        </p:nvGrpSpPr>
        <p:grpSpPr bwMode="auto">
          <a:xfrm>
            <a:off x="7924800" y="4992688"/>
            <a:ext cx="614363" cy="614362"/>
            <a:chOff x="4972" y="3155"/>
            <a:chExt cx="387" cy="387"/>
          </a:xfrm>
        </p:grpSpPr>
        <p:sp>
          <p:nvSpPr>
            <p:cNvPr id="11271" name="Freeform 52"/>
            <p:cNvSpPr>
              <a:spLocks noEditPoints="1"/>
            </p:cNvSpPr>
            <p:nvPr/>
          </p:nvSpPr>
          <p:spPr bwMode="auto">
            <a:xfrm>
              <a:off x="4972" y="3155"/>
              <a:ext cx="387" cy="387"/>
            </a:xfrm>
            <a:custGeom>
              <a:avLst/>
              <a:gdLst>
                <a:gd name="T0" fmla="*/ 366 w 775"/>
                <a:gd name="T1" fmla="*/ 285 h 775"/>
                <a:gd name="T2" fmla="*/ 278 w 775"/>
                <a:gd name="T3" fmla="*/ 297 h 775"/>
                <a:gd name="T4" fmla="*/ 271 w 775"/>
                <a:gd name="T5" fmla="*/ 303 h 775"/>
                <a:gd name="T6" fmla="*/ 253 w 775"/>
                <a:gd name="T7" fmla="*/ 383 h 775"/>
                <a:gd name="T8" fmla="*/ 181 w 775"/>
                <a:gd name="T9" fmla="*/ 325 h 775"/>
                <a:gd name="T10" fmla="*/ 174 w 775"/>
                <a:gd name="T11" fmla="*/ 324 h 775"/>
                <a:gd name="T12" fmla="*/ 102 w 775"/>
                <a:gd name="T13" fmla="*/ 373 h 775"/>
                <a:gd name="T14" fmla="*/ 94 w 775"/>
                <a:gd name="T15" fmla="*/ 276 h 775"/>
                <a:gd name="T16" fmla="*/ 90 w 775"/>
                <a:gd name="T17" fmla="*/ 269 h 775"/>
                <a:gd name="T18" fmla="*/ 8 w 775"/>
                <a:gd name="T19" fmla="*/ 257 h 775"/>
                <a:gd name="T20" fmla="*/ 68 w 775"/>
                <a:gd name="T21" fmla="*/ 178 h 775"/>
                <a:gd name="T22" fmla="*/ 70 w 775"/>
                <a:gd name="T23" fmla="*/ 166 h 775"/>
                <a:gd name="T24" fmla="*/ 43 w 775"/>
                <a:gd name="T25" fmla="*/ 67 h 775"/>
                <a:gd name="T26" fmla="*/ 118 w 775"/>
                <a:gd name="T27" fmla="*/ 92 h 775"/>
                <a:gd name="T28" fmla="*/ 132 w 775"/>
                <a:gd name="T29" fmla="*/ 8 h 775"/>
                <a:gd name="T30" fmla="*/ 213 w 775"/>
                <a:gd name="T31" fmla="*/ 67 h 775"/>
                <a:gd name="T32" fmla="*/ 222 w 775"/>
                <a:gd name="T33" fmla="*/ 68 h 775"/>
                <a:gd name="T34" fmla="*/ 282 w 775"/>
                <a:gd name="T35" fmla="*/ 19 h 775"/>
                <a:gd name="T36" fmla="*/ 301 w 775"/>
                <a:gd name="T37" fmla="*/ 118 h 775"/>
                <a:gd name="T38" fmla="*/ 305 w 775"/>
                <a:gd name="T39" fmla="*/ 124 h 775"/>
                <a:gd name="T40" fmla="*/ 381 w 775"/>
                <a:gd name="T41" fmla="*/ 138 h 775"/>
                <a:gd name="T42" fmla="*/ 326 w 775"/>
                <a:gd name="T43" fmla="*/ 212 h 775"/>
                <a:gd name="T44" fmla="*/ 325 w 775"/>
                <a:gd name="T45" fmla="*/ 221 h 775"/>
                <a:gd name="T46" fmla="*/ 323 w 775"/>
                <a:gd name="T47" fmla="*/ 229 h 775"/>
                <a:gd name="T48" fmla="*/ 192 w 775"/>
                <a:gd name="T49" fmla="*/ 126 h 775"/>
                <a:gd name="T50" fmla="*/ 179 w 775"/>
                <a:gd name="T51" fmla="*/ 128 h 775"/>
                <a:gd name="T52" fmla="*/ 167 w 775"/>
                <a:gd name="T53" fmla="*/ 131 h 775"/>
                <a:gd name="T54" fmla="*/ 156 w 775"/>
                <a:gd name="T55" fmla="*/ 138 h 775"/>
                <a:gd name="T56" fmla="*/ 147 w 775"/>
                <a:gd name="T57" fmla="*/ 145 h 775"/>
                <a:gd name="T58" fmla="*/ 138 w 775"/>
                <a:gd name="T59" fmla="*/ 154 h 775"/>
                <a:gd name="T60" fmla="*/ 133 w 775"/>
                <a:gd name="T61" fmla="*/ 165 h 775"/>
                <a:gd name="T62" fmla="*/ 129 w 775"/>
                <a:gd name="T63" fmla="*/ 178 h 775"/>
                <a:gd name="T64" fmla="*/ 128 w 775"/>
                <a:gd name="T65" fmla="*/ 190 h 775"/>
                <a:gd name="T66" fmla="*/ 128 w 775"/>
                <a:gd name="T67" fmla="*/ 197 h 775"/>
                <a:gd name="T68" fmla="*/ 131 w 775"/>
                <a:gd name="T69" fmla="*/ 209 h 775"/>
                <a:gd name="T70" fmla="*/ 135 w 775"/>
                <a:gd name="T71" fmla="*/ 221 h 775"/>
                <a:gd name="T72" fmla="*/ 142 w 775"/>
                <a:gd name="T73" fmla="*/ 231 h 775"/>
                <a:gd name="T74" fmla="*/ 151 w 775"/>
                <a:gd name="T75" fmla="*/ 240 h 775"/>
                <a:gd name="T76" fmla="*/ 161 w 775"/>
                <a:gd name="T77" fmla="*/ 246 h 775"/>
                <a:gd name="T78" fmla="*/ 173 w 775"/>
                <a:gd name="T79" fmla="*/ 251 h 775"/>
                <a:gd name="T80" fmla="*/ 185 w 775"/>
                <a:gd name="T81" fmla="*/ 254 h 775"/>
                <a:gd name="T82" fmla="*/ 192 w 775"/>
                <a:gd name="T83" fmla="*/ 254 h 775"/>
                <a:gd name="T84" fmla="*/ 204 w 775"/>
                <a:gd name="T85" fmla="*/ 253 h 775"/>
                <a:gd name="T86" fmla="*/ 216 w 775"/>
                <a:gd name="T87" fmla="*/ 249 h 775"/>
                <a:gd name="T88" fmla="*/ 227 w 775"/>
                <a:gd name="T89" fmla="*/ 243 h 775"/>
                <a:gd name="T90" fmla="*/ 237 w 775"/>
                <a:gd name="T91" fmla="*/ 235 h 775"/>
                <a:gd name="T92" fmla="*/ 244 w 775"/>
                <a:gd name="T93" fmla="*/ 226 h 775"/>
                <a:gd name="T94" fmla="*/ 250 w 775"/>
                <a:gd name="T95" fmla="*/ 215 h 775"/>
                <a:gd name="T96" fmla="*/ 254 w 775"/>
                <a:gd name="T97" fmla="*/ 203 h 775"/>
                <a:gd name="T98" fmla="*/ 255 w 775"/>
                <a:gd name="T99" fmla="*/ 190 h 775"/>
                <a:gd name="T100" fmla="*/ 255 w 775"/>
                <a:gd name="T101" fmla="*/ 184 h 775"/>
                <a:gd name="T102" fmla="*/ 253 w 775"/>
                <a:gd name="T103" fmla="*/ 171 h 775"/>
                <a:gd name="T104" fmla="*/ 247 w 775"/>
                <a:gd name="T105" fmla="*/ 160 h 775"/>
                <a:gd name="T106" fmla="*/ 241 w 775"/>
                <a:gd name="T107" fmla="*/ 150 h 775"/>
                <a:gd name="T108" fmla="*/ 232 w 775"/>
                <a:gd name="T109" fmla="*/ 141 h 775"/>
                <a:gd name="T110" fmla="*/ 222 w 775"/>
                <a:gd name="T111" fmla="*/ 134 h 775"/>
                <a:gd name="T112" fmla="*/ 211 w 775"/>
                <a:gd name="T113" fmla="*/ 129 h 775"/>
                <a:gd name="T114" fmla="*/ 198 w 775"/>
                <a:gd name="T115" fmla="*/ 127 h 775"/>
                <a:gd name="T116" fmla="*/ 192 w 775"/>
                <a:gd name="T117" fmla="*/ 126 h 775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775"/>
                <a:gd name="T178" fmla="*/ 0 h 775"/>
                <a:gd name="T179" fmla="*/ 775 w 775"/>
                <a:gd name="T180" fmla="*/ 775 h 775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775" h="775">
                  <a:moveTo>
                    <a:pt x="646" y="459"/>
                  </a:moveTo>
                  <a:lnTo>
                    <a:pt x="733" y="571"/>
                  </a:lnTo>
                  <a:lnTo>
                    <a:pt x="677" y="642"/>
                  </a:lnTo>
                  <a:lnTo>
                    <a:pt x="557" y="595"/>
                  </a:lnTo>
                  <a:lnTo>
                    <a:pt x="542" y="607"/>
                  </a:lnTo>
                  <a:lnTo>
                    <a:pt x="526" y="617"/>
                  </a:lnTo>
                  <a:lnTo>
                    <a:pt x="507" y="766"/>
                  </a:lnTo>
                  <a:lnTo>
                    <a:pt x="417" y="775"/>
                  </a:lnTo>
                  <a:lnTo>
                    <a:pt x="362" y="651"/>
                  </a:lnTo>
                  <a:lnTo>
                    <a:pt x="349" y="649"/>
                  </a:lnTo>
                  <a:lnTo>
                    <a:pt x="336" y="646"/>
                  </a:lnTo>
                  <a:lnTo>
                    <a:pt x="205" y="746"/>
                  </a:lnTo>
                  <a:lnTo>
                    <a:pt x="135" y="688"/>
                  </a:lnTo>
                  <a:lnTo>
                    <a:pt x="189" y="552"/>
                  </a:lnTo>
                  <a:lnTo>
                    <a:pt x="180" y="539"/>
                  </a:lnTo>
                  <a:lnTo>
                    <a:pt x="171" y="526"/>
                  </a:lnTo>
                  <a:lnTo>
                    <a:pt x="16" y="515"/>
                  </a:lnTo>
                  <a:lnTo>
                    <a:pt x="0" y="426"/>
                  </a:lnTo>
                  <a:lnTo>
                    <a:pt x="137" y="357"/>
                  </a:lnTo>
                  <a:lnTo>
                    <a:pt x="141" y="332"/>
                  </a:lnTo>
                  <a:lnTo>
                    <a:pt x="34" y="208"/>
                  </a:lnTo>
                  <a:lnTo>
                    <a:pt x="87" y="135"/>
                  </a:lnTo>
                  <a:lnTo>
                    <a:pt x="237" y="184"/>
                  </a:lnTo>
                  <a:lnTo>
                    <a:pt x="258" y="171"/>
                  </a:lnTo>
                  <a:lnTo>
                    <a:pt x="265" y="16"/>
                  </a:lnTo>
                  <a:lnTo>
                    <a:pt x="355" y="0"/>
                  </a:lnTo>
                  <a:lnTo>
                    <a:pt x="426" y="134"/>
                  </a:lnTo>
                  <a:lnTo>
                    <a:pt x="444" y="136"/>
                  </a:lnTo>
                  <a:lnTo>
                    <a:pt x="462" y="140"/>
                  </a:lnTo>
                  <a:lnTo>
                    <a:pt x="564" y="39"/>
                  </a:lnTo>
                  <a:lnTo>
                    <a:pt x="641" y="87"/>
                  </a:lnTo>
                  <a:lnTo>
                    <a:pt x="603" y="236"/>
                  </a:lnTo>
                  <a:lnTo>
                    <a:pt x="611" y="249"/>
                  </a:lnTo>
                  <a:lnTo>
                    <a:pt x="620" y="262"/>
                  </a:lnTo>
                  <a:lnTo>
                    <a:pt x="763" y="276"/>
                  </a:lnTo>
                  <a:lnTo>
                    <a:pt x="775" y="366"/>
                  </a:lnTo>
                  <a:lnTo>
                    <a:pt x="653" y="424"/>
                  </a:lnTo>
                  <a:lnTo>
                    <a:pt x="650" y="442"/>
                  </a:lnTo>
                  <a:lnTo>
                    <a:pt x="646" y="459"/>
                  </a:lnTo>
                  <a:close/>
                  <a:moveTo>
                    <a:pt x="384" y="253"/>
                  </a:moveTo>
                  <a:lnTo>
                    <a:pt x="384" y="253"/>
                  </a:lnTo>
                  <a:lnTo>
                    <a:pt x="370" y="254"/>
                  </a:lnTo>
                  <a:lnTo>
                    <a:pt x="358" y="256"/>
                  </a:lnTo>
                  <a:lnTo>
                    <a:pt x="346" y="259"/>
                  </a:lnTo>
                  <a:lnTo>
                    <a:pt x="334" y="263"/>
                  </a:lnTo>
                  <a:lnTo>
                    <a:pt x="322" y="268"/>
                  </a:lnTo>
                  <a:lnTo>
                    <a:pt x="312" y="276"/>
                  </a:lnTo>
                  <a:lnTo>
                    <a:pt x="302" y="283"/>
                  </a:lnTo>
                  <a:lnTo>
                    <a:pt x="294" y="291"/>
                  </a:lnTo>
                  <a:lnTo>
                    <a:pt x="285" y="300"/>
                  </a:lnTo>
                  <a:lnTo>
                    <a:pt x="277" y="309"/>
                  </a:lnTo>
                  <a:lnTo>
                    <a:pt x="271" y="321"/>
                  </a:lnTo>
                  <a:lnTo>
                    <a:pt x="266" y="331"/>
                  </a:lnTo>
                  <a:lnTo>
                    <a:pt x="262" y="343"/>
                  </a:lnTo>
                  <a:lnTo>
                    <a:pt x="259" y="356"/>
                  </a:lnTo>
                  <a:lnTo>
                    <a:pt x="257" y="368"/>
                  </a:lnTo>
                  <a:lnTo>
                    <a:pt x="256" y="381"/>
                  </a:lnTo>
                  <a:lnTo>
                    <a:pt x="257" y="395"/>
                  </a:lnTo>
                  <a:lnTo>
                    <a:pt x="259" y="407"/>
                  </a:lnTo>
                  <a:lnTo>
                    <a:pt x="262" y="419"/>
                  </a:lnTo>
                  <a:lnTo>
                    <a:pt x="266" y="430"/>
                  </a:lnTo>
                  <a:lnTo>
                    <a:pt x="271" y="442"/>
                  </a:lnTo>
                  <a:lnTo>
                    <a:pt x="277" y="453"/>
                  </a:lnTo>
                  <a:lnTo>
                    <a:pt x="285" y="462"/>
                  </a:lnTo>
                  <a:lnTo>
                    <a:pt x="294" y="471"/>
                  </a:lnTo>
                  <a:lnTo>
                    <a:pt x="302" y="480"/>
                  </a:lnTo>
                  <a:lnTo>
                    <a:pt x="312" y="487"/>
                  </a:lnTo>
                  <a:lnTo>
                    <a:pt x="322" y="493"/>
                  </a:lnTo>
                  <a:lnTo>
                    <a:pt x="334" y="499"/>
                  </a:lnTo>
                  <a:lnTo>
                    <a:pt x="346" y="503"/>
                  </a:lnTo>
                  <a:lnTo>
                    <a:pt x="358" y="506"/>
                  </a:lnTo>
                  <a:lnTo>
                    <a:pt x="370" y="508"/>
                  </a:lnTo>
                  <a:lnTo>
                    <a:pt x="384" y="508"/>
                  </a:lnTo>
                  <a:lnTo>
                    <a:pt x="396" y="508"/>
                  </a:lnTo>
                  <a:lnTo>
                    <a:pt x="409" y="506"/>
                  </a:lnTo>
                  <a:lnTo>
                    <a:pt x="422" y="503"/>
                  </a:lnTo>
                  <a:lnTo>
                    <a:pt x="433" y="499"/>
                  </a:lnTo>
                  <a:lnTo>
                    <a:pt x="444" y="493"/>
                  </a:lnTo>
                  <a:lnTo>
                    <a:pt x="454" y="487"/>
                  </a:lnTo>
                  <a:lnTo>
                    <a:pt x="465" y="480"/>
                  </a:lnTo>
                  <a:lnTo>
                    <a:pt x="474" y="471"/>
                  </a:lnTo>
                  <a:lnTo>
                    <a:pt x="482" y="462"/>
                  </a:lnTo>
                  <a:lnTo>
                    <a:pt x="489" y="453"/>
                  </a:lnTo>
                  <a:lnTo>
                    <a:pt x="495" y="442"/>
                  </a:lnTo>
                  <a:lnTo>
                    <a:pt x="501" y="430"/>
                  </a:lnTo>
                  <a:lnTo>
                    <a:pt x="506" y="419"/>
                  </a:lnTo>
                  <a:lnTo>
                    <a:pt x="509" y="407"/>
                  </a:lnTo>
                  <a:lnTo>
                    <a:pt x="511" y="395"/>
                  </a:lnTo>
                  <a:lnTo>
                    <a:pt x="511" y="381"/>
                  </a:lnTo>
                  <a:lnTo>
                    <a:pt x="511" y="368"/>
                  </a:lnTo>
                  <a:lnTo>
                    <a:pt x="509" y="356"/>
                  </a:lnTo>
                  <a:lnTo>
                    <a:pt x="506" y="343"/>
                  </a:lnTo>
                  <a:lnTo>
                    <a:pt x="501" y="331"/>
                  </a:lnTo>
                  <a:lnTo>
                    <a:pt x="495" y="321"/>
                  </a:lnTo>
                  <a:lnTo>
                    <a:pt x="489" y="309"/>
                  </a:lnTo>
                  <a:lnTo>
                    <a:pt x="482" y="300"/>
                  </a:lnTo>
                  <a:lnTo>
                    <a:pt x="474" y="291"/>
                  </a:lnTo>
                  <a:lnTo>
                    <a:pt x="465" y="283"/>
                  </a:lnTo>
                  <a:lnTo>
                    <a:pt x="454" y="276"/>
                  </a:lnTo>
                  <a:lnTo>
                    <a:pt x="444" y="268"/>
                  </a:lnTo>
                  <a:lnTo>
                    <a:pt x="433" y="263"/>
                  </a:lnTo>
                  <a:lnTo>
                    <a:pt x="422" y="259"/>
                  </a:lnTo>
                  <a:lnTo>
                    <a:pt x="409" y="256"/>
                  </a:lnTo>
                  <a:lnTo>
                    <a:pt x="396" y="254"/>
                  </a:lnTo>
                  <a:lnTo>
                    <a:pt x="384" y="253"/>
                  </a:lnTo>
                  <a:close/>
                </a:path>
              </a:pathLst>
            </a:custGeom>
            <a:solidFill>
              <a:srgbClr val="7AA1D5"/>
            </a:solidFill>
            <a:ln w="127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1272" name="Freeform 53"/>
            <p:cNvSpPr>
              <a:spLocks/>
            </p:cNvSpPr>
            <p:nvPr/>
          </p:nvSpPr>
          <p:spPr bwMode="auto">
            <a:xfrm>
              <a:off x="5074" y="3256"/>
              <a:ext cx="180" cy="180"/>
            </a:xfrm>
            <a:custGeom>
              <a:avLst/>
              <a:gdLst>
                <a:gd name="T0" fmla="*/ 180 w 360"/>
                <a:gd name="T1" fmla="*/ 90 h 360"/>
                <a:gd name="T2" fmla="*/ 178 w 360"/>
                <a:gd name="T3" fmla="*/ 108 h 360"/>
                <a:gd name="T4" fmla="*/ 173 w 360"/>
                <a:gd name="T5" fmla="*/ 125 h 360"/>
                <a:gd name="T6" fmla="*/ 165 w 360"/>
                <a:gd name="T7" fmla="*/ 141 h 360"/>
                <a:gd name="T8" fmla="*/ 154 w 360"/>
                <a:gd name="T9" fmla="*/ 154 h 360"/>
                <a:gd name="T10" fmla="*/ 140 w 360"/>
                <a:gd name="T11" fmla="*/ 165 h 360"/>
                <a:gd name="T12" fmla="*/ 125 w 360"/>
                <a:gd name="T13" fmla="*/ 173 h 360"/>
                <a:gd name="T14" fmla="*/ 109 w 360"/>
                <a:gd name="T15" fmla="*/ 179 h 360"/>
                <a:gd name="T16" fmla="*/ 90 w 360"/>
                <a:gd name="T17" fmla="*/ 180 h 360"/>
                <a:gd name="T18" fmla="*/ 81 w 360"/>
                <a:gd name="T19" fmla="*/ 180 h 360"/>
                <a:gd name="T20" fmla="*/ 63 w 360"/>
                <a:gd name="T21" fmla="*/ 176 h 360"/>
                <a:gd name="T22" fmla="*/ 48 w 360"/>
                <a:gd name="T23" fmla="*/ 169 h 360"/>
                <a:gd name="T24" fmla="*/ 33 w 360"/>
                <a:gd name="T25" fmla="*/ 160 h 360"/>
                <a:gd name="T26" fmla="*/ 21 w 360"/>
                <a:gd name="T27" fmla="*/ 147 h 360"/>
                <a:gd name="T28" fmla="*/ 11 w 360"/>
                <a:gd name="T29" fmla="*/ 133 h 360"/>
                <a:gd name="T30" fmla="*/ 5 w 360"/>
                <a:gd name="T31" fmla="*/ 117 h 360"/>
                <a:gd name="T32" fmla="*/ 1 w 360"/>
                <a:gd name="T33" fmla="*/ 100 h 360"/>
                <a:gd name="T34" fmla="*/ 0 w 360"/>
                <a:gd name="T35" fmla="*/ 90 h 360"/>
                <a:gd name="T36" fmla="*/ 2 w 360"/>
                <a:gd name="T37" fmla="*/ 72 h 360"/>
                <a:gd name="T38" fmla="*/ 8 w 360"/>
                <a:gd name="T39" fmla="*/ 56 h 360"/>
                <a:gd name="T40" fmla="*/ 16 w 360"/>
                <a:gd name="T41" fmla="*/ 40 h 360"/>
                <a:gd name="T42" fmla="*/ 27 w 360"/>
                <a:gd name="T43" fmla="*/ 27 h 360"/>
                <a:gd name="T44" fmla="*/ 40 w 360"/>
                <a:gd name="T45" fmla="*/ 16 h 360"/>
                <a:gd name="T46" fmla="*/ 55 w 360"/>
                <a:gd name="T47" fmla="*/ 7 h 360"/>
                <a:gd name="T48" fmla="*/ 72 w 360"/>
                <a:gd name="T49" fmla="*/ 2 h 360"/>
                <a:gd name="T50" fmla="*/ 90 w 360"/>
                <a:gd name="T51" fmla="*/ 0 h 360"/>
                <a:gd name="T52" fmla="*/ 99 w 360"/>
                <a:gd name="T53" fmla="*/ 1 h 360"/>
                <a:gd name="T54" fmla="*/ 117 w 360"/>
                <a:gd name="T55" fmla="*/ 4 h 360"/>
                <a:gd name="T56" fmla="*/ 133 w 360"/>
                <a:gd name="T57" fmla="*/ 11 h 360"/>
                <a:gd name="T58" fmla="*/ 148 w 360"/>
                <a:gd name="T59" fmla="*/ 21 h 360"/>
                <a:gd name="T60" fmla="*/ 160 w 360"/>
                <a:gd name="T61" fmla="*/ 33 h 360"/>
                <a:gd name="T62" fmla="*/ 170 w 360"/>
                <a:gd name="T63" fmla="*/ 47 h 360"/>
                <a:gd name="T64" fmla="*/ 176 w 360"/>
                <a:gd name="T65" fmla="*/ 64 h 360"/>
                <a:gd name="T66" fmla="*/ 180 w 360"/>
                <a:gd name="T67" fmla="*/ 81 h 360"/>
                <a:gd name="T68" fmla="*/ 180 w 360"/>
                <a:gd name="T69" fmla="*/ 90 h 360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w 360"/>
                <a:gd name="T106" fmla="*/ 0 h 360"/>
                <a:gd name="T107" fmla="*/ 360 w 360"/>
                <a:gd name="T108" fmla="*/ 360 h 360"/>
              </a:gdLst>
              <a:ahLst/>
              <a:cxnLst>
                <a:cxn ang="T70">
                  <a:pos x="T0" y="T1"/>
                </a:cxn>
                <a:cxn ang="T71">
                  <a:pos x="T2" y="T3"/>
                </a:cxn>
                <a:cxn ang="T72">
                  <a:pos x="T4" y="T5"/>
                </a:cxn>
                <a:cxn ang="T73">
                  <a:pos x="T6" y="T7"/>
                </a:cxn>
                <a:cxn ang="T74">
                  <a:pos x="T8" y="T9"/>
                </a:cxn>
                <a:cxn ang="T75">
                  <a:pos x="T10" y="T11"/>
                </a:cxn>
                <a:cxn ang="T76">
                  <a:pos x="T12" y="T13"/>
                </a:cxn>
                <a:cxn ang="T77">
                  <a:pos x="T14" y="T15"/>
                </a:cxn>
                <a:cxn ang="T78">
                  <a:pos x="T16" y="T17"/>
                </a:cxn>
                <a:cxn ang="T79">
                  <a:pos x="T18" y="T19"/>
                </a:cxn>
                <a:cxn ang="T80">
                  <a:pos x="T20" y="T21"/>
                </a:cxn>
                <a:cxn ang="T81">
                  <a:pos x="T22" y="T23"/>
                </a:cxn>
                <a:cxn ang="T82">
                  <a:pos x="T24" y="T25"/>
                </a:cxn>
                <a:cxn ang="T83">
                  <a:pos x="T26" y="T27"/>
                </a:cxn>
                <a:cxn ang="T84">
                  <a:pos x="T28" y="T29"/>
                </a:cxn>
                <a:cxn ang="T85">
                  <a:pos x="T30" y="T31"/>
                </a:cxn>
                <a:cxn ang="T86">
                  <a:pos x="T32" y="T33"/>
                </a:cxn>
                <a:cxn ang="T87">
                  <a:pos x="T34" y="T35"/>
                </a:cxn>
                <a:cxn ang="T88">
                  <a:pos x="T36" y="T37"/>
                </a:cxn>
                <a:cxn ang="T89">
                  <a:pos x="T38" y="T39"/>
                </a:cxn>
                <a:cxn ang="T90">
                  <a:pos x="T40" y="T41"/>
                </a:cxn>
                <a:cxn ang="T91">
                  <a:pos x="T42" y="T43"/>
                </a:cxn>
                <a:cxn ang="T92">
                  <a:pos x="T44" y="T45"/>
                </a:cxn>
                <a:cxn ang="T93">
                  <a:pos x="T46" y="T47"/>
                </a:cxn>
                <a:cxn ang="T94">
                  <a:pos x="T48" y="T49"/>
                </a:cxn>
                <a:cxn ang="T95">
                  <a:pos x="T50" y="T51"/>
                </a:cxn>
                <a:cxn ang="T96">
                  <a:pos x="T52" y="T53"/>
                </a:cxn>
                <a:cxn ang="T97">
                  <a:pos x="T54" y="T55"/>
                </a:cxn>
                <a:cxn ang="T98">
                  <a:pos x="T56" y="T57"/>
                </a:cxn>
                <a:cxn ang="T99">
                  <a:pos x="T58" y="T59"/>
                </a:cxn>
                <a:cxn ang="T100">
                  <a:pos x="T60" y="T61"/>
                </a:cxn>
                <a:cxn ang="T101">
                  <a:pos x="T62" y="T63"/>
                </a:cxn>
                <a:cxn ang="T102">
                  <a:pos x="T64" y="T65"/>
                </a:cxn>
                <a:cxn ang="T103">
                  <a:pos x="T66" y="T67"/>
                </a:cxn>
                <a:cxn ang="T104">
                  <a:pos x="T68" y="T69"/>
                </a:cxn>
              </a:cxnLst>
              <a:rect l="T105" t="T106" r="T107" b="T108"/>
              <a:pathLst>
                <a:path w="360" h="360">
                  <a:moveTo>
                    <a:pt x="360" y="180"/>
                  </a:moveTo>
                  <a:lnTo>
                    <a:pt x="360" y="180"/>
                  </a:lnTo>
                  <a:lnTo>
                    <a:pt x="359" y="199"/>
                  </a:lnTo>
                  <a:lnTo>
                    <a:pt x="356" y="216"/>
                  </a:lnTo>
                  <a:lnTo>
                    <a:pt x="352" y="234"/>
                  </a:lnTo>
                  <a:lnTo>
                    <a:pt x="346" y="250"/>
                  </a:lnTo>
                  <a:lnTo>
                    <a:pt x="339" y="266"/>
                  </a:lnTo>
                  <a:lnTo>
                    <a:pt x="329" y="281"/>
                  </a:lnTo>
                  <a:lnTo>
                    <a:pt x="319" y="294"/>
                  </a:lnTo>
                  <a:lnTo>
                    <a:pt x="307" y="307"/>
                  </a:lnTo>
                  <a:lnTo>
                    <a:pt x="295" y="319"/>
                  </a:lnTo>
                  <a:lnTo>
                    <a:pt x="280" y="329"/>
                  </a:lnTo>
                  <a:lnTo>
                    <a:pt x="266" y="338"/>
                  </a:lnTo>
                  <a:lnTo>
                    <a:pt x="250" y="346"/>
                  </a:lnTo>
                  <a:lnTo>
                    <a:pt x="234" y="351"/>
                  </a:lnTo>
                  <a:lnTo>
                    <a:pt x="217" y="357"/>
                  </a:lnTo>
                  <a:lnTo>
                    <a:pt x="198" y="359"/>
                  </a:lnTo>
                  <a:lnTo>
                    <a:pt x="180" y="360"/>
                  </a:lnTo>
                  <a:lnTo>
                    <a:pt x="161" y="359"/>
                  </a:lnTo>
                  <a:lnTo>
                    <a:pt x="144" y="357"/>
                  </a:lnTo>
                  <a:lnTo>
                    <a:pt x="126" y="351"/>
                  </a:lnTo>
                  <a:lnTo>
                    <a:pt x="110" y="346"/>
                  </a:lnTo>
                  <a:lnTo>
                    <a:pt x="95" y="338"/>
                  </a:lnTo>
                  <a:lnTo>
                    <a:pt x="79" y="329"/>
                  </a:lnTo>
                  <a:lnTo>
                    <a:pt x="66" y="319"/>
                  </a:lnTo>
                  <a:lnTo>
                    <a:pt x="53" y="307"/>
                  </a:lnTo>
                  <a:lnTo>
                    <a:pt x="41" y="294"/>
                  </a:lnTo>
                  <a:lnTo>
                    <a:pt x="31" y="281"/>
                  </a:lnTo>
                  <a:lnTo>
                    <a:pt x="22" y="266"/>
                  </a:lnTo>
                  <a:lnTo>
                    <a:pt x="15" y="250"/>
                  </a:lnTo>
                  <a:lnTo>
                    <a:pt x="9" y="234"/>
                  </a:lnTo>
                  <a:lnTo>
                    <a:pt x="3" y="216"/>
                  </a:lnTo>
                  <a:lnTo>
                    <a:pt x="1" y="199"/>
                  </a:lnTo>
                  <a:lnTo>
                    <a:pt x="0" y="180"/>
                  </a:lnTo>
                  <a:lnTo>
                    <a:pt x="1" y="162"/>
                  </a:lnTo>
                  <a:lnTo>
                    <a:pt x="3" y="144"/>
                  </a:lnTo>
                  <a:lnTo>
                    <a:pt x="9" y="127"/>
                  </a:lnTo>
                  <a:lnTo>
                    <a:pt x="15" y="111"/>
                  </a:lnTo>
                  <a:lnTo>
                    <a:pt x="22" y="94"/>
                  </a:lnTo>
                  <a:lnTo>
                    <a:pt x="31" y="80"/>
                  </a:lnTo>
                  <a:lnTo>
                    <a:pt x="41" y="65"/>
                  </a:lnTo>
                  <a:lnTo>
                    <a:pt x="53" y="53"/>
                  </a:lnTo>
                  <a:lnTo>
                    <a:pt x="66" y="42"/>
                  </a:lnTo>
                  <a:lnTo>
                    <a:pt x="79" y="31"/>
                  </a:lnTo>
                  <a:lnTo>
                    <a:pt x="95" y="22"/>
                  </a:lnTo>
                  <a:lnTo>
                    <a:pt x="110" y="14"/>
                  </a:lnTo>
                  <a:lnTo>
                    <a:pt x="126" y="8"/>
                  </a:lnTo>
                  <a:lnTo>
                    <a:pt x="144" y="4"/>
                  </a:lnTo>
                  <a:lnTo>
                    <a:pt x="161" y="1"/>
                  </a:lnTo>
                  <a:lnTo>
                    <a:pt x="180" y="0"/>
                  </a:lnTo>
                  <a:lnTo>
                    <a:pt x="198" y="1"/>
                  </a:lnTo>
                  <a:lnTo>
                    <a:pt x="217" y="4"/>
                  </a:lnTo>
                  <a:lnTo>
                    <a:pt x="234" y="8"/>
                  </a:lnTo>
                  <a:lnTo>
                    <a:pt x="250" y="14"/>
                  </a:lnTo>
                  <a:lnTo>
                    <a:pt x="266" y="22"/>
                  </a:lnTo>
                  <a:lnTo>
                    <a:pt x="280" y="31"/>
                  </a:lnTo>
                  <a:lnTo>
                    <a:pt x="295" y="42"/>
                  </a:lnTo>
                  <a:lnTo>
                    <a:pt x="307" y="53"/>
                  </a:lnTo>
                  <a:lnTo>
                    <a:pt x="319" y="65"/>
                  </a:lnTo>
                  <a:lnTo>
                    <a:pt x="329" y="80"/>
                  </a:lnTo>
                  <a:lnTo>
                    <a:pt x="339" y="94"/>
                  </a:lnTo>
                  <a:lnTo>
                    <a:pt x="346" y="111"/>
                  </a:lnTo>
                  <a:lnTo>
                    <a:pt x="352" y="127"/>
                  </a:lnTo>
                  <a:lnTo>
                    <a:pt x="356" y="144"/>
                  </a:lnTo>
                  <a:lnTo>
                    <a:pt x="359" y="162"/>
                  </a:lnTo>
                  <a:lnTo>
                    <a:pt x="360" y="180"/>
                  </a:lnTo>
                  <a:close/>
                </a:path>
              </a:pathLst>
            </a:cu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1268" name="Freeform 15"/>
          <p:cNvSpPr>
            <a:spLocks/>
          </p:cNvSpPr>
          <p:nvPr/>
        </p:nvSpPr>
        <p:spPr bwMode="auto">
          <a:xfrm>
            <a:off x="6835775" y="5145088"/>
            <a:ext cx="361950" cy="403225"/>
          </a:xfrm>
          <a:custGeom>
            <a:avLst/>
            <a:gdLst>
              <a:gd name="T0" fmla="*/ 0 w 824"/>
              <a:gd name="T1" fmla="*/ 403225 h 586"/>
              <a:gd name="T2" fmla="*/ 144077 w 824"/>
              <a:gd name="T3" fmla="*/ 130050 h 586"/>
              <a:gd name="T4" fmla="*/ 361950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69" name="Freeform 16"/>
          <p:cNvSpPr>
            <a:spLocks/>
          </p:cNvSpPr>
          <p:nvPr/>
        </p:nvSpPr>
        <p:spPr bwMode="auto">
          <a:xfrm rot="20246948" flipH="1">
            <a:off x="8259763" y="4760913"/>
            <a:ext cx="249237" cy="220662"/>
          </a:xfrm>
          <a:custGeom>
            <a:avLst/>
            <a:gdLst>
              <a:gd name="T0" fmla="*/ 0 w 824"/>
              <a:gd name="T1" fmla="*/ 220662 h 586"/>
              <a:gd name="T2" fmla="*/ 99211 w 824"/>
              <a:gd name="T3" fmla="*/ 71169 h 586"/>
              <a:gd name="T4" fmla="*/ 249237 w 824"/>
              <a:gd name="T5" fmla="*/ 0 h 58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24" h="586">
                <a:moveTo>
                  <a:pt x="0" y="586"/>
                </a:moveTo>
                <a:cubicBezTo>
                  <a:pt x="35" y="511"/>
                  <a:pt x="164" y="308"/>
                  <a:pt x="328" y="189"/>
                </a:cubicBezTo>
                <a:cubicBezTo>
                  <a:pt x="492" y="70"/>
                  <a:pt x="661" y="40"/>
                  <a:pt x="824" y="0"/>
                </a:cubicBezTo>
              </a:path>
            </a:pathLst>
          </a:custGeom>
          <a:noFill/>
          <a:ln w="38100" cmpd="sng">
            <a:solidFill>
              <a:schemeClr val="tx1"/>
            </a:solidFill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1270" name="Text Box 17"/>
          <p:cNvSpPr txBox="1">
            <a:spLocks noChangeArrowheads="1"/>
          </p:cNvSpPr>
          <p:nvPr/>
        </p:nvSpPr>
        <p:spPr bwMode="auto">
          <a:xfrm>
            <a:off x="6253163" y="3608388"/>
            <a:ext cx="2727325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GB" altLang="en-US"/>
              <a:t>This shows the effect where the cogs ratios do not quite align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5000" fill="hold"/>
                                        <p:tgtEl>
                                          <p:spTgt spid="389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-21600000">
                                      <p:cBhvr>
                                        <p:cTn id="8" dur="3000" fill="hold"/>
                                        <p:tgtEl>
                                          <p:spTgt spid="389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1125538" y="1673225"/>
            <a:ext cx="6950075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25538" y="3101975"/>
            <a:ext cx="340995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r>
              <a:rPr lang="en-US" altLang="en-US" sz="1400">
                <a:ea typeface="MS PGothic" panose="020B0600070205080204" pitchFamily="34" charset="-128"/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buFont typeface="Wingdings" panose="05000000000000000000" pitchFamily="2" charset="2"/>
              <a:buChar char="ü"/>
            </a:pP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4470400" y="3101975"/>
            <a:ext cx="3640138" cy="2038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5113" indent="-26511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GB" altLang="en-US" sz="1600" b="1" u="sng">
                <a:ea typeface="MS PGothic" panose="020B0600070205080204" pitchFamily="34" charset="-128"/>
                <a:cs typeface="Arial" panose="020B0604020202020204" pitchFamily="34" charset="0"/>
              </a:rPr>
              <a:t>Don’t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buFont typeface="Wingdings" panose="05000000000000000000" pitchFamily="2" charset="2"/>
              <a:buChar char="û"/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1017588" y="5384800"/>
            <a:ext cx="7164387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4161750" indent="-24161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</a:pP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You can find many more free templates on the Presentation Magazine website 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ea typeface="MS PGothic" panose="020B0600070205080204" pitchFamily="34" charset="-128"/>
                <a:cs typeface="Arial" panose="020B0604020202020204" pitchFamily="34" charset="0"/>
              </a:rPr>
              <a:t> </a:t>
            </a:r>
            <a:endParaRPr lang="en-US" altLang="en-US" sz="2000" b="1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125538" y="2570163"/>
            <a:ext cx="6926262" cy="517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37931725" indent="-37474525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ea typeface="MS PGothic" panose="020B0600070205080204" pitchFamily="34" charset="-128"/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ea typeface="MS PGothic" panose="020B0600070205080204" pitchFamily="34" charset="-128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0E2FAD"/>
      </a:dk1>
      <a:lt1>
        <a:srgbClr val="FFFFFF"/>
      </a:lt1>
      <a:dk2>
        <a:srgbClr val="0E2FAD"/>
      </a:dk2>
      <a:lt2>
        <a:srgbClr val="B3CCE6"/>
      </a:lt2>
      <a:accent1>
        <a:srgbClr val="7FD7FC"/>
      </a:accent1>
      <a:accent2>
        <a:srgbClr val="6BA7F8"/>
      </a:accent2>
      <a:accent3>
        <a:srgbClr val="FFFFFF"/>
      </a:accent3>
      <a:accent4>
        <a:srgbClr val="0A2793"/>
      </a:accent4>
      <a:accent5>
        <a:srgbClr val="C0E8FD"/>
      </a:accent5>
      <a:accent6>
        <a:srgbClr val="6097E1"/>
      </a:accent6>
      <a:hlink>
        <a:srgbClr val="FF9D3B"/>
      </a:hlink>
      <a:folHlink>
        <a:srgbClr val="007B7E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201</Words>
  <Application>Microsoft Office PowerPoint</Application>
  <PresentationFormat>On-screen Show (4:3)</PresentationFormat>
  <Paragraphs>28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MS PGothic</vt:lpstr>
      <vt:lpstr>Wingdings</vt:lpstr>
      <vt:lpstr>Default Design</vt:lpstr>
      <vt:lpstr>Animated Cogs</vt:lpstr>
      <vt:lpstr>PowerPoint Presentation</vt:lpstr>
      <vt:lpstr>Animated Cogs</vt:lpstr>
      <vt:lpstr>PowerPoint Presentation</vt:lpstr>
      <vt:lpstr>PowerPoint Presentation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7</cp:revision>
  <dcterms:created xsi:type="dcterms:W3CDTF">2009-11-03T13:35:13Z</dcterms:created>
  <dcterms:modified xsi:type="dcterms:W3CDTF">2015-02-22T11:13:00Z</dcterms:modified>
</cp:coreProperties>
</file>